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302" r:id="rId3"/>
    <p:sldId id="257" r:id="rId4"/>
    <p:sldId id="303" r:id="rId5"/>
    <p:sldId id="259" r:id="rId6"/>
    <p:sldId id="285" r:id="rId7"/>
    <p:sldId id="286" r:id="rId8"/>
    <p:sldId id="287" r:id="rId9"/>
    <p:sldId id="288" r:id="rId10"/>
    <p:sldId id="289" r:id="rId11"/>
    <p:sldId id="294" r:id="rId12"/>
    <p:sldId id="279" r:id="rId13"/>
    <p:sldId id="290" r:id="rId14"/>
    <p:sldId id="284" r:id="rId15"/>
    <p:sldId id="291" r:id="rId16"/>
    <p:sldId id="266" r:id="rId17"/>
    <p:sldId id="292" r:id="rId18"/>
    <p:sldId id="260" r:id="rId19"/>
    <p:sldId id="293" r:id="rId20"/>
    <p:sldId id="281" r:id="rId21"/>
    <p:sldId id="305" r:id="rId22"/>
    <p:sldId id="304" r:id="rId23"/>
    <p:sldId id="283" r:id="rId24"/>
    <p:sldId id="295" r:id="rId25"/>
    <p:sldId id="262" r:id="rId26"/>
  </p:sldIdLst>
  <p:sldSz cx="9144000" cy="5143500" type="screen16x9"/>
  <p:notesSz cx="6858000" cy="9144000"/>
  <p:embeddedFontLst>
    <p:embeddedFont>
      <p:font typeface="Creepster" panose="020B0604020202020204" charset="0"/>
      <p:regular r:id="rId28"/>
    </p:embeddedFont>
    <p:embeddedFont>
      <p:font typeface="Truculenta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9094A9-1BEB-4F81-B163-C973F256033D}">
  <a:tblStyle styleId="{5A9094A9-1BEB-4F81-B163-C973F25603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06962aa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06962aa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47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72cf91de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72cf91de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994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72cf91de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72cf91de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34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6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914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2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86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80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8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622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79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6cca27dc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6cca27dc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6cca27dc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6cca27dc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72cf91de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72cf91de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80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3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700" y="11402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9290087">
            <a:off x="-605691" y="-66218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4775" y="563100"/>
            <a:ext cx="76956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34775" y="1456788"/>
            <a:ext cx="76956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08777" y="2571759"/>
            <a:ext cx="3325985" cy="3126401"/>
            <a:chOff x="2604439" y="1955638"/>
            <a:chExt cx="3935145" cy="3699007"/>
          </a:xfrm>
        </p:grpSpPr>
        <p:sp>
          <p:nvSpPr>
            <p:cNvPr id="15" name="Google Shape;15;p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9" name="Google Shape;19;p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flipH="1">
            <a:off x="7899204" y="1354725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43" name="Google Shape;43;p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61467" y="190026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78341" y="240146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57737" y="17512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"/>
          <p:cNvSpPr/>
          <p:nvPr/>
        </p:nvSpPr>
        <p:spPr>
          <a:xfrm>
            <a:off x="-732300" y="16537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>
            <a:off x="-1680225" y="2850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rot="-293704">
            <a:off x="4784330" y="2863747"/>
            <a:ext cx="523105" cy="1252978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22"/>
          <p:cNvGrpSpPr/>
          <p:nvPr/>
        </p:nvGrpSpPr>
        <p:grpSpPr>
          <a:xfrm>
            <a:off x="134777" y="2866609"/>
            <a:ext cx="3325985" cy="3126401"/>
            <a:chOff x="2604439" y="1955638"/>
            <a:chExt cx="3935145" cy="3699007"/>
          </a:xfrm>
        </p:grpSpPr>
        <p:sp>
          <p:nvSpPr>
            <p:cNvPr id="1387" name="Google Shape;1387;p2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391" name="Google Shape;1391;p2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22"/>
          <p:cNvSpPr/>
          <p:nvPr/>
        </p:nvSpPr>
        <p:spPr>
          <a:xfrm flipH="1">
            <a:off x="-559171" y="858188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2"/>
          <p:cNvSpPr/>
          <p:nvPr/>
        </p:nvSpPr>
        <p:spPr>
          <a:xfrm rot="-9290087" flipH="1">
            <a:off x="6534022" y="-688775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2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1416" name="Google Shape;1416;p2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1385318" y="9981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7612290" y="14636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7925405" y="864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695867" y="808926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719466" y="807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5960810" y="4463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014924" y="30277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6978091" y="8645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6302999" y="898112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119956" y="101206"/>
            <a:ext cx="8814602" cy="2833949"/>
            <a:chOff x="119956" y="101206"/>
            <a:chExt cx="8814602" cy="2833949"/>
          </a:xfrm>
        </p:grpSpPr>
        <p:sp>
          <p:nvSpPr>
            <p:cNvPr id="169" name="Google Shape;169;p4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flipH="1">
              <a:off x="4834687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flipH="1">
              <a:off x="8889400" y="1928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flipH="1">
              <a:off x="1632637" y="940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>
              <a:off x="986280" y="8326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>
              <a:off x="247041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674064" y="17039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48894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>
              <a:off x="8569915" y="29074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209726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7694602" y="9130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4"/>
          <p:cNvSpPr/>
          <p:nvPr/>
        </p:nvSpPr>
        <p:spPr>
          <a:xfrm flipH="1">
            <a:off x="-661447" y="-337550"/>
            <a:ext cx="2685722" cy="1380346"/>
          </a:xfrm>
          <a:custGeom>
            <a:avLst/>
            <a:gdLst/>
            <a:ahLst/>
            <a:cxnLst/>
            <a:rect l="l" t="t" r="r" b="b"/>
            <a:pathLst>
              <a:path w="38762" h="19922" extrusionOk="0">
                <a:moveTo>
                  <a:pt x="36126" y="14012"/>
                </a:moveTo>
                <a:cubicBezTo>
                  <a:pt x="36126" y="14012"/>
                  <a:pt x="34443" y="8689"/>
                  <a:pt x="38761" y="5310"/>
                </a:cubicBezTo>
                <a:cubicBezTo>
                  <a:pt x="32864" y="2309"/>
                  <a:pt x="30934" y="7971"/>
                  <a:pt x="30934" y="7971"/>
                </a:cubicBezTo>
                <a:cubicBezTo>
                  <a:pt x="27502" y="5479"/>
                  <a:pt x="24737" y="8141"/>
                  <a:pt x="24737" y="8141"/>
                </a:cubicBezTo>
                <a:cubicBezTo>
                  <a:pt x="24737" y="8141"/>
                  <a:pt x="26015" y="0"/>
                  <a:pt x="19114" y="822"/>
                </a:cubicBezTo>
                <a:cubicBezTo>
                  <a:pt x="12212" y="1644"/>
                  <a:pt x="14548" y="8624"/>
                  <a:pt x="14548" y="8624"/>
                </a:cubicBezTo>
                <a:cubicBezTo>
                  <a:pt x="5846" y="2309"/>
                  <a:pt x="1" y="16947"/>
                  <a:pt x="12917" y="15943"/>
                </a:cubicBezTo>
                <a:cubicBezTo>
                  <a:pt x="12917" y="15943"/>
                  <a:pt x="12917" y="19504"/>
                  <a:pt x="19492" y="19765"/>
                </a:cubicBezTo>
                <a:cubicBezTo>
                  <a:pt x="23562" y="19922"/>
                  <a:pt x="25193" y="16438"/>
                  <a:pt x="25193" y="16438"/>
                </a:cubicBezTo>
                <a:cubicBezTo>
                  <a:pt x="25193" y="16438"/>
                  <a:pt x="27685" y="17821"/>
                  <a:pt x="30621" y="17378"/>
                </a:cubicBezTo>
                <a:cubicBezTo>
                  <a:pt x="31234" y="15838"/>
                  <a:pt x="32708" y="14155"/>
                  <a:pt x="36126" y="14012"/>
                </a:cubicBezTo>
                <a:close/>
              </a:path>
            </a:pathLst>
          </a:custGeom>
          <a:solidFill>
            <a:srgbClr val="FFFFFF">
              <a:alpha val="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7783100" y="4270975"/>
            <a:ext cx="660328" cy="410720"/>
          </a:xfrm>
          <a:custGeom>
            <a:avLst/>
            <a:gdLst/>
            <a:ahLst/>
            <a:cxnLst/>
            <a:rect l="l" t="t" r="r" b="b"/>
            <a:pathLst>
              <a:path w="14013" h="8716" extrusionOk="0">
                <a:moveTo>
                  <a:pt x="11742" y="3197"/>
                </a:moveTo>
                <a:cubicBezTo>
                  <a:pt x="11638" y="3210"/>
                  <a:pt x="11533" y="3223"/>
                  <a:pt x="11442" y="3262"/>
                </a:cubicBezTo>
                <a:cubicBezTo>
                  <a:pt x="10398" y="78"/>
                  <a:pt x="5937" y="0"/>
                  <a:pt x="4776" y="3131"/>
                </a:cubicBezTo>
                <a:cubicBezTo>
                  <a:pt x="4215" y="2714"/>
                  <a:pt x="3523" y="2518"/>
                  <a:pt x="2819" y="2583"/>
                </a:cubicBezTo>
                <a:cubicBezTo>
                  <a:pt x="1201" y="2727"/>
                  <a:pt x="1" y="4175"/>
                  <a:pt x="144" y="5806"/>
                </a:cubicBezTo>
                <a:cubicBezTo>
                  <a:pt x="392" y="8715"/>
                  <a:pt x="6667" y="8298"/>
                  <a:pt x="8350" y="8011"/>
                </a:cubicBezTo>
                <a:lnTo>
                  <a:pt x="8389" y="8011"/>
                </a:lnTo>
                <a:cubicBezTo>
                  <a:pt x="8611" y="7998"/>
                  <a:pt x="8820" y="7958"/>
                  <a:pt x="9029" y="7893"/>
                </a:cubicBezTo>
                <a:cubicBezTo>
                  <a:pt x="10333" y="7645"/>
                  <a:pt x="14012" y="7645"/>
                  <a:pt x="13790" y="4945"/>
                </a:cubicBezTo>
                <a:cubicBezTo>
                  <a:pt x="13712" y="3888"/>
                  <a:pt x="12799" y="3118"/>
                  <a:pt x="11742" y="3197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34775" y="1152475"/>
            <a:ext cx="767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8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291965" y="-888824"/>
            <a:ext cx="11310164" cy="6098411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flipH="1">
            <a:off x="119956" y="101206"/>
            <a:ext cx="8774007" cy="2232916"/>
            <a:chOff x="119956" y="101206"/>
            <a:chExt cx="8774007" cy="2232916"/>
          </a:xfrm>
        </p:grpSpPr>
        <p:sp>
          <p:nvSpPr>
            <p:cNvPr id="89" name="Google Shape;89;p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978864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7659974" y="16523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 flipH="1">
            <a:off x="-1366134" y="3837119"/>
            <a:ext cx="11089360" cy="1556502"/>
            <a:chOff x="-691175" y="4083150"/>
            <a:chExt cx="11089360" cy="1255750"/>
          </a:xfrm>
        </p:grpSpPr>
        <p:sp>
          <p:nvSpPr>
            <p:cNvPr id="138" name="Google Shape;138;p3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 hasCustomPrompt="1"/>
          </p:nvPr>
        </p:nvSpPr>
        <p:spPr>
          <a:xfrm flipH="1">
            <a:off x="2307000" y="2067775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/>
          </p:nvPr>
        </p:nvSpPr>
        <p:spPr>
          <a:xfrm>
            <a:off x="4316125" y="185287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4316125" y="260882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"/>
          <p:cNvSpPr/>
          <p:nvPr/>
        </p:nvSpPr>
        <p:spPr>
          <a:xfrm rot="10160560">
            <a:off x="6080823" y="-1263279"/>
            <a:ext cx="3142160" cy="2647882"/>
          </a:xfrm>
          <a:custGeom>
            <a:avLst/>
            <a:gdLst/>
            <a:ahLst/>
            <a:cxnLst/>
            <a:rect l="l" t="t" r="r" b="b"/>
            <a:pathLst>
              <a:path w="48924" h="41228" extrusionOk="0">
                <a:moveTo>
                  <a:pt x="6276" y="20418"/>
                </a:moveTo>
                <a:cubicBezTo>
                  <a:pt x="7332" y="21175"/>
                  <a:pt x="8115" y="22493"/>
                  <a:pt x="7567" y="24750"/>
                </a:cubicBezTo>
                <a:cubicBezTo>
                  <a:pt x="7567" y="24750"/>
                  <a:pt x="13281" y="24137"/>
                  <a:pt x="14377" y="29433"/>
                </a:cubicBezTo>
                <a:cubicBezTo>
                  <a:pt x="14886" y="29212"/>
                  <a:pt x="16986" y="28481"/>
                  <a:pt x="17756" y="31482"/>
                </a:cubicBezTo>
                <a:cubicBezTo>
                  <a:pt x="17756" y="31482"/>
                  <a:pt x="20039" y="30934"/>
                  <a:pt x="19818" y="33530"/>
                </a:cubicBezTo>
                <a:cubicBezTo>
                  <a:pt x="19818" y="33530"/>
                  <a:pt x="23536" y="31312"/>
                  <a:pt x="24462" y="35630"/>
                </a:cubicBezTo>
                <a:cubicBezTo>
                  <a:pt x="24462" y="35630"/>
                  <a:pt x="26041" y="33856"/>
                  <a:pt x="27998" y="35630"/>
                </a:cubicBezTo>
                <a:cubicBezTo>
                  <a:pt x="27998" y="35630"/>
                  <a:pt x="29263" y="32695"/>
                  <a:pt x="32577" y="34417"/>
                </a:cubicBezTo>
                <a:cubicBezTo>
                  <a:pt x="32577" y="34417"/>
                  <a:pt x="36726" y="32251"/>
                  <a:pt x="38696" y="35578"/>
                </a:cubicBezTo>
                <a:cubicBezTo>
                  <a:pt x="39804" y="37457"/>
                  <a:pt x="38943" y="39283"/>
                  <a:pt x="37991" y="40536"/>
                </a:cubicBezTo>
                <a:cubicBezTo>
                  <a:pt x="38943" y="40771"/>
                  <a:pt x="39857" y="40993"/>
                  <a:pt x="40718" y="41227"/>
                </a:cubicBezTo>
                <a:cubicBezTo>
                  <a:pt x="41018" y="40171"/>
                  <a:pt x="41866" y="39257"/>
                  <a:pt x="43992" y="39401"/>
                </a:cubicBezTo>
                <a:cubicBezTo>
                  <a:pt x="43992" y="39401"/>
                  <a:pt x="40705" y="34404"/>
                  <a:pt x="45623" y="30803"/>
                </a:cubicBezTo>
                <a:cubicBezTo>
                  <a:pt x="46575" y="30099"/>
                  <a:pt x="47710" y="29642"/>
                  <a:pt x="48885" y="29473"/>
                </a:cubicBezTo>
                <a:cubicBezTo>
                  <a:pt x="48924" y="28507"/>
                  <a:pt x="48585" y="27555"/>
                  <a:pt x="47932" y="26850"/>
                </a:cubicBezTo>
                <a:cubicBezTo>
                  <a:pt x="45297" y="23771"/>
                  <a:pt x="41618" y="26485"/>
                  <a:pt x="41318" y="26707"/>
                </a:cubicBezTo>
                <a:cubicBezTo>
                  <a:pt x="44775" y="23497"/>
                  <a:pt x="42179" y="19583"/>
                  <a:pt x="42179" y="19583"/>
                </a:cubicBezTo>
                <a:cubicBezTo>
                  <a:pt x="42414" y="18931"/>
                  <a:pt x="42596" y="18266"/>
                  <a:pt x="42688" y="17574"/>
                </a:cubicBezTo>
                <a:cubicBezTo>
                  <a:pt x="43301" y="12578"/>
                  <a:pt x="37378" y="12721"/>
                  <a:pt x="37378" y="12721"/>
                </a:cubicBezTo>
                <a:cubicBezTo>
                  <a:pt x="36947" y="10934"/>
                  <a:pt x="36256" y="9720"/>
                  <a:pt x="35447" y="8938"/>
                </a:cubicBezTo>
                <a:cubicBezTo>
                  <a:pt x="32955" y="6498"/>
                  <a:pt x="29407" y="8011"/>
                  <a:pt x="29407" y="8011"/>
                </a:cubicBezTo>
                <a:cubicBezTo>
                  <a:pt x="29407" y="8011"/>
                  <a:pt x="30829" y="5037"/>
                  <a:pt x="27006" y="3249"/>
                </a:cubicBezTo>
                <a:cubicBezTo>
                  <a:pt x="23197" y="1475"/>
                  <a:pt x="21083" y="4932"/>
                  <a:pt x="21083" y="4932"/>
                </a:cubicBezTo>
                <a:cubicBezTo>
                  <a:pt x="20326" y="2832"/>
                  <a:pt x="18526" y="1449"/>
                  <a:pt x="16321" y="771"/>
                </a:cubicBezTo>
                <a:cubicBezTo>
                  <a:pt x="13842" y="1"/>
                  <a:pt x="10842" y="118"/>
                  <a:pt x="8232" y="1149"/>
                </a:cubicBezTo>
                <a:cubicBezTo>
                  <a:pt x="3484" y="3015"/>
                  <a:pt x="0" y="7855"/>
                  <a:pt x="3197" y="15683"/>
                </a:cubicBezTo>
                <a:cubicBezTo>
                  <a:pt x="4566" y="16191"/>
                  <a:pt x="6119" y="17418"/>
                  <a:pt x="6276" y="20418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7743766" y="-944474"/>
            <a:ext cx="2447660" cy="2300783"/>
            <a:chOff x="2604439" y="1955638"/>
            <a:chExt cx="3935145" cy="3699007"/>
          </a:xfrm>
        </p:grpSpPr>
        <p:sp>
          <p:nvSpPr>
            <p:cNvPr id="165" name="Google Shape;165;p3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7807900" y="2419273"/>
            <a:ext cx="785878" cy="188247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5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215" name="Google Shape;215;p5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5"/>
          <p:cNvSpPr/>
          <p:nvPr/>
        </p:nvSpPr>
        <p:spPr>
          <a:xfrm rot="7055457">
            <a:off x="-1941090" y="554911"/>
            <a:ext cx="3210809" cy="2474552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>
            <a:off x="119956" y="100508"/>
            <a:ext cx="8769450" cy="2490979"/>
            <a:chOff x="119956" y="100508"/>
            <a:chExt cx="8769450" cy="2490979"/>
          </a:xfrm>
        </p:grpSpPr>
        <p:sp>
          <p:nvSpPr>
            <p:cNvPr id="240" name="Google Shape;240;p5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322655" y="90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563267" y="16486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331466" y="55021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42949" y="110428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34834" y="1005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05891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926274" y="12013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90413" y="3963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807899" y="821747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027081" y="14549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352774" y="13995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768466" y="14110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427661" y="1476816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75330" y="1936369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657737" y="10208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5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"/>
          <p:cNvSpPr txBox="1">
            <a:spLocks noGrp="1"/>
          </p:cNvSpPr>
          <p:nvPr>
            <p:ph type="subTitle" idx="1"/>
          </p:nvPr>
        </p:nvSpPr>
        <p:spPr>
          <a:xfrm>
            <a:off x="147237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subTitle" idx="2"/>
          </p:nvPr>
        </p:nvSpPr>
        <p:spPr>
          <a:xfrm>
            <a:off x="147237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5"/>
          <p:cNvSpPr txBox="1">
            <a:spLocks noGrp="1"/>
          </p:cNvSpPr>
          <p:nvPr>
            <p:ph type="subTitle" idx="3"/>
          </p:nvPr>
        </p:nvSpPr>
        <p:spPr>
          <a:xfrm>
            <a:off x="506942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"/>
          <p:cNvSpPr txBox="1">
            <a:spLocks noGrp="1"/>
          </p:cNvSpPr>
          <p:nvPr>
            <p:ph type="subTitle" idx="4"/>
          </p:nvPr>
        </p:nvSpPr>
        <p:spPr>
          <a:xfrm>
            <a:off x="506942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"/>
          <p:cNvSpPr/>
          <p:nvPr/>
        </p:nvSpPr>
        <p:spPr>
          <a:xfrm>
            <a:off x="3096400" y="69712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"/>
          <p:cNvSpPr/>
          <p:nvPr/>
        </p:nvSpPr>
        <p:spPr>
          <a:xfrm rot="9290087">
            <a:off x="-559416" y="-517600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7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375" name="Google Shape;375;p7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028868" y="16786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600517" y="86781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405699" y="8700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266415" y="9108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551092" y="111147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554951" y="10076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011726" y="869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368748" y="9097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5509792" y="998188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233013" y="8122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255005" y="185900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077309" y="58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776290" y="12529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7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424" name="Google Shape;424;p7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chemeClr val="dk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7"/>
          <p:cNvSpPr txBox="1">
            <a:spLocks noGrp="1"/>
          </p:cNvSpPr>
          <p:nvPr>
            <p:ph type="subTitle" idx="1"/>
          </p:nvPr>
        </p:nvSpPr>
        <p:spPr>
          <a:xfrm>
            <a:off x="948975" y="2458538"/>
            <a:ext cx="26526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948975" y="1943421"/>
            <a:ext cx="26526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8"/>
          <p:cNvGrpSpPr/>
          <p:nvPr/>
        </p:nvGrpSpPr>
        <p:grpSpPr>
          <a:xfrm>
            <a:off x="288941" y="101206"/>
            <a:ext cx="8605022" cy="2632889"/>
            <a:chOff x="288941" y="101206"/>
            <a:chExt cx="8605022" cy="2632889"/>
          </a:xfrm>
        </p:grpSpPr>
        <p:sp>
          <p:nvSpPr>
            <p:cNvPr id="452" name="Google Shape;452;p8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6115062" y="54152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 flipH="1">
              <a:off x="59673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 flipH="1">
              <a:off x="1485938" y="2049950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 flipH="1">
              <a:off x="1640854" y="15508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 flipH="1">
              <a:off x="2364500" y="1120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flipH="1">
              <a:off x="940793" y="20175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 flipH="1">
              <a:off x="438714" y="23401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 flipH="1">
              <a:off x="2662088" y="532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 flipH="1">
              <a:off x="2179954" y="1516407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flipH="1">
              <a:off x="1985038" y="219027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flipH="1">
              <a:off x="8704795" y="270434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flipH="1">
              <a:off x="2469441" y="19158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8"/>
          <p:cNvGrpSpPr/>
          <p:nvPr/>
        </p:nvGrpSpPr>
        <p:grpSpPr>
          <a:xfrm>
            <a:off x="-968472" y="-1364355"/>
            <a:ext cx="2553516" cy="2400286"/>
            <a:chOff x="2604439" y="1955638"/>
            <a:chExt cx="3935145" cy="3699007"/>
          </a:xfrm>
        </p:grpSpPr>
        <p:sp>
          <p:nvSpPr>
            <p:cNvPr id="495" name="Google Shape;495;p8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8"/>
          <p:cNvSpPr/>
          <p:nvPr/>
        </p:nvSpPr>
        <p:spPr>
          <a:xfrm flipH="1">
            <a:off x="647935" y="2126499"/>
            <a:ext cx="913403" cy="2187932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5996712" y="2734102"/>
            <a:ext cx="627642" cy="150345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8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500" name="Google Shape;500;p8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8"/>
          <p:cNvSpPr txBox="1">
            <a:spLocks noGrp="1"/>
          </p:cNvSpPr>
          <p:nvPr>
            <p:ph type="title"/>
          </p:nvPr>
        </p:nvSpPr>
        <p:spPr>
          <a:xfrm>
            <a:off x="1743000" y="563100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/>
          <p:nvPr/>
        </p:nvSpPr>
        <p:spPr>
          <a:xfrm>
            <a:off x="685525" y="1238062"/>
            <a:ext cx="7930994" cy="4276382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9"/>
          <p:cNvGrpSpPr/>
          <p:nvPr/>
        </p:nvGrpSpPr>
        <p:grpSpPr>
          <a:xfrm>
            <a:off x="119956" y="101206"/>
            <a:ext cx="8769450" cy="3206031"/>
            <a:chOff x="119956" y="101206"/>
            <a:chExt cx="8769450" cy="3206031"/>
          </a:xfrm>
        </p:grpSpPr>
        <p:sp>
          <p:nvSpPr>
            <p:cNvPr id="527" name="Google Shape;527;p9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0018" y="2368912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282405" y="77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747967" y="1196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3185651" y="795175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8221949" y="3251809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836451" y="28404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174674" y="1088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450216" y="9407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842537" y="798150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9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570" name="Google Shape;570;p9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7000">
                  <a:srgbClr val="7E5288"/>
                </a:gs>
                <a:gs pos="75000">
                  <a:schemeClr val="l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852075" y="1262075"/>
            <a:ext cx="39696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3" name="Google Shape;593;p9"/>
          <p:cNvSpPr txBox="1">
            <a:spLocks noGrp="1"/>
          </p:cNvSpPr>
          <p:nvPr>
            <p:ph type="subTitle" idx="1"/>
          </p:nvPr>
        </p:nvSpPr>
        <p:spPr>
          <a:xfrm>
            <a:off x="852075" y="1891475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3"/>
          <p:cNvSpPr/>
          <p:nvPr/>
        </p:nvSpPr>
        <p:spPr>
          <a:xfrm>
            <a:off x="188425" y="1306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3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3"/>
          <p:cNvSpPr/>
          <p:nvPr/>
        </p:nvSpPr>
        <p:spPr>
          <a:xfrm flipH="1">
            <a:off x="2084273" y="1339611"/>
            <a:ext cx="833866" cy="1997419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"/>
          <p:cNvSpPr/>
          <p:nvPr/>
        </p:nvSpPr>
        <p:spPr>
          <a:xfrm>
            <a:off x="6175361" y="1893959"/>
            <a:ext cx="567683" cy="1359840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13"/>
          <p:cNvGrpSpPr/>
          <p:nvPr/>
        </p:nvGrpSpPr>
        <p:grpSpPr>
          <a:xfrm>
            <a:off x="-691199" y="3122199"/>
            <a:ext cx="11013952" cy="2216628"/>
            <a:chOff x="-691176" y="3156606"/>
            <a:chExt cx="11089360" cy="2182365"/>
          </a:xfrm>
        </p:grpSpPr>
        <p:sp>
          <p:nvSpPr>
            <p:cNvPr id="685" name="Google Shape;685;p13"/>
            <p:cNvSpPr/>
            <p:nvPr/>
          </p:nvSpPr>
          <p:spPr>
            <a:xfrm>
              <a:off x="-118502" y="3156606"/>
              <a:ext cx="9384460" cy="1957119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chemeClr val="dk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-57037" y="3182928"/>
              <a:ext cx="4971661" cy="1931539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5480701" y="4078783"/>
              <a:ext cx="279315" cy="62043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5902130" y="4183843"/>
              <a:ext cx="203271" cy="68481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7748989" y="3977826"/>
              <a:ext cx="1498941" cy="988758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7499677" y="4594281"/>
              <a:ext cx="369939" cy="77255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6426691" y="4845365"/>
              <a:ext cx="247394" cy="89162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4830372" y="4193072"/>
              <a:ext cx="546430" cy="315172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7172555" y="3793288"/>
              <a:ext cx="309396" cy="14807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686976" y="3605559"/>
              <a:ext cx="309396" cy="48484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5514695" y="3703269"/>
              <a:ext cx="2296602" cy="1191979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516843" y="4400286"/>
              <a:ext cx="63997" cy="75773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817283" y="4867698"/>
              <a:ext cx="96763" cy="65461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8524013" y="4875732"/>
              <a:ext cx="342468" cy="131777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087544" y="4891399"/>
              <a:ext cx="176260" cy="5589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490096" y="3703725"/>
              <a:ext cx="747783" cy="260193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816374" y="4032976"/>
              <a:ext cx="39135" cy="5207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63869" y="3264401"/>
              <a:ext cx="9434568" cy="779042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-691176" y="3566931"/>
              <a:ext cx="6388189" cy="822854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1216918" y="3919257"/>
              <a:ext cx="9181266" cy="1050288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7212611" y="4696720"/>
              <a:ext cx="2856230" cy="642251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6801158" y="3757223"/>
              <a:ext cx="2902271" cy="610289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-691176" y="4529502"/>
              <a:ext cx="7695600" cy="433390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13225" y="26329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subTitle" idx="1"/>
          </p:nvPr>
        </p:nvSpPr>
        <p:spPr>
          <a:xfrm>
            <a:off x="734775" y="40105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3"/>
          </p:nvPr>
        </p:nvSpPr>
        <p:spPr>
          <a:xfrm>
            <a:off x="734775" y="36897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070376" y="23987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5"/>
          </p:nvPr>
        </p:nvSpPr>
        <p:spPr>
          <a:xfrm>
            <a:off x="2691935" y="37763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6"/>
          </p:nvPr>
        </p:nvSpPr>
        <p:spPr>
          <a:xfrm>
            <a:off x="2691935" y="34555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027527" y="26329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8"/>
          </p:nvPr>
        </p:nvSpPr>
        <p:spPr>
          <a:xfrm>
            <a:off x="4649075" y="40105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4649075" y="36897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8" name="Google Shape;718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6984678" y="2398775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14"/>
          </p:nvPr>
        </p:nvSpPr>
        <p:spPr>
          <a:xfrm>
            <a:off x="6606228" y="3776391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5"/>
          </p:nvPr>
        </p:nvSpPr>
        <p:spPr>
          <a:xfrm>
            <a:off x="6606228" y="3455600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21" name="Google Shape;721;p13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722" name="Google Shape;722;p1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1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1312" name="Google Shape;1312;p21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flipH="1">
              <a:off x="5842318" y="14591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>
            <a:off x="7542707" y="563105"/>
            <a:ext cx="866519" cy="814521"/>
            <a:chOff x="2604439" y="1955638"/>
            <a:chExt cx="3935145" cy="3699007"/>
          </a:xfrm>
        </p:grpSpPr>
        <p:sp>
          <p:nvSpPr>
            <p:cNvPr id="1354" name="Google Shape;1354;p21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21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"/>
          <p:cNvSpPr/>
          <p:nvPr/>
        </p:nvSpPr>
        <p:spPr>
          <a:xfrm>
            <a:off x="7659974" y="18809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21"/>
          <p:cNvGrpSpPr/>
          <p:nvPr/>
        </p:nvGrpSpPr>
        <p:grpSpPr>
          <a:xfrm>
            <a:off x="-1249229" y="4083235"/>
            <a:ext cx="11013868" cy="1255739"/>
            <a:chOff x="-1249229" y="4083235"/>
            <a:chExt cx="11013868" cy="1255739"/>
          </a:xfrm>
        </p:grpSpPr>
        <p:sp>
          <p:nvSpPr>
            <p:cNvPr id="1359" name="Google Shape;1359;p21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7" r:id="rId9"/>
    <p:sldLayoutId id="214748366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4"/><Relationship Id="rId13" Type="http://schemas.openxmlformats.org/officeDocument/2006/relationships/image" Target="../media/image33.png"/><Relationship Id="rId3" Type="http://schemas.microsoft.com/office/2007/relationships/media" Target="../media/media2.mp3"/><Relationship Id="rId7" Type="http://schemas.microsoft.com/office/2007/relationships/media" Target="../media/media4.mp4"/><Relationship Id="rId12" Type="http://schemas.openxmlformats.org/officeDocument/2006/relationships/notesSlide" Target="../notesSlides/notesSlide2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4"/><Relationship Id="rId11" Type="http://schemas.openxmlformats.org/officeDocument/2006/relationships/slideLayout" Target="../slideLayouts/slideLayout3.xml"/><Relationship Id="rId5" Type="http://schemas.microsoft.com/office/2007/relationships/media" Target="../media/media3.mp4"/><Relationship Id="rId10" Type="http://schemas.openxmlformats.org/officeDocument/2006/relationships/audio" Target="../media/media5.mp4"/><Relationship Id="rId4" Type="http://schemas.openxmlformats.org/officeDocument/2006/relationships/audio" Target="../media/media2.mp3"/><Relationship Id="rId9" Type="http://schemas.microsoft.com/office/2007/relationships/media" Target="../media/media5.mp4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686977" y="4341481"/>
            <a:ext cx="309396" cy="27898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671975" y="3669407"/>
            <a:ext cx="852047" cy="122648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26"/>
          <p:cNvSpPr txBox="1">
            <a:spLocks noGrp="1"/>
          </p:cNvSpPr>
          <p:nvPr>
            <p:ph type="ctrTitle"/>
          </p:nvPr>
        </p:nvSpPr>
        <p:spPr>
          <a:xfrm>
            <a:off x="724200" y="-18055"/>
            <a:ext cx="7695600" cy="2693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/>
              <a:t>P</a:t>
            </a:r>
            <a:r>
              <a:rPr lang="en" sz="6000" dirty="0"/>
              <a:t>etualangan </a:t>
            </a:r>
            <a:br>
              <a:rPr lang="en" sz="6000" dirty="0"/>
            </a:br>
            <a:r>
              <a:rPr lang="en" sz="6000" dirty="0">
                <a:solidFill>
                  <a:schemeClr val="accent1"/>
                </a:solidFill>
              </a:rPr>
              <a:t>si pele</a:t>
            </a:r>
            <a:endParaRPr sz="6000" dirty="0">
              <a:solidFill>
                <a:schemeClr val="accent1"/>
              </a:solidFill>
            </a:endParaRPr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615963" y="2038212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168310" y="224318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1592210" y="2424168"/>
            <a:ext cx="1270392" cy="4374175"/>
            <a:chOff x="2948809" y="2207872"/>
            <a:chExt cx="1270392" cy="4374175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034500" y="2207872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8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10" name="Google Shape;1510;p28"/>
          <p:cNvGrpSpPr/>
          <p:nvPr/>
        </p:nvGrpSpPr>
        <p:grpSpPr>
          <a:xfrm>
            <a:off x="5678698" y="3206410"/>
            <a:ext cx="1068826" cy="2758315"/>
            <a:chOff x="1316875" y="2188050"/>
            <a:chExt cx="941200" cy="2758315"/>
          </a:xfrm>
        </p:grpSpPr>
        <p:grpSp>
          <p:nvGrpSpPr>
            <p:cNvPr id="1511" name="Google Shape;1511;p28"/>
            <p:cNvGrpSpPr/>
            <p:nvPr/>
          </p:nvGrpSpPr>
          <p:grpSpPr>
            <a:xfrm>
              <a:off x="1316875" y="2188050"/>
              <a:ext cx="874090" cy="1410845"/>
              <a:chOff x="1316875" y="2188050"/>
              <a:chExt cx="874090" cy="1410845"/>
            </a:xfrm>
          </p:grpSpPr>
          <p:sp>
            <p:nvSpPr>
              <p:cNvPr id="1512" name="Google Shape;1512;p28"/>
              <p:cNvSpPr/>
              <p:nvPr/>
            </p:nvSpPr>
            <p:spPr>
              <a:xfrm flipH="1">
                <a:off x="1341350" y="2188050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28"/>
            <p:cNvSpPr/>
            <p:nvPr/>
          </p:nvSpPr>
          <p:spPr>
            <a:xfrm rot="10800000" flipH="1">
              <a:off x="1408480" y="3535520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28"/>
          <p:cNvGrpSpPr/>
          <p:nvPr/>
        </p:nvGrpSpPr>
        <p:grpSpPr>
          <a:xfrm flipH="1">
            <a:off x="125233" y="3289675"/>
            <a:ext cx="1060975" cy="2741050"/>
            <a:chOff x="1316875" y="2188042"/>
            <a:chExt cx="934286" cy="2741050"/>
          </a:xfrm>
        </p:grpSpPr>
        <p:grpSp>
          <p:nvGrpSpPr>
            <p:cNvPr id="1524" name="Google Shape;1524;p28"/>
            <p:cNvGrpSpPr/>
            <p:nvPr/>
          </p:nvGrpSpPr>
          <p:grpSpPr>
            <a:xfrm>
              <a:off x="1316875" y="2188042"/>
              <a:ext cx="874087" cy="1410853"/>
              <a:chOff x="1316875" y="2188042"/>
              <a:chExt cx="874087" cy="1410853"/>
            </a:xfrm>
          </p:grpSpPr>
          <p:sp>
            <p:nvSpPr>
              <p:cNvPr id="1525" name="Google Shape;1525;p28"/>
              <p:cNvSpPr/>
              <p:nvPr/>
            </p:nvSpPr>
            <p:spPr>
              <a:xfrm flipH="1">
                <a:off x="1341347" y="2188042"/>
                <a:ext cx="849615" cy="1402370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7" name="Google Shape;1527;p28"/>
            <p:cNvSpPr/>
            <p:nvPr/>
          </p:nvSpPr>
          <p:spPr>
            <a:xfrm rot="10800000" flipH="1">
              <a:off x="1401566" y="3518248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28"/>
          <p:cNvGrpSpPr/>
          <p:nvPr/>
        </p:nvGrpSpPr>
        <p:grpSpPr>
          <a:xfrm flipH="1">
            <a:off x="7605594" y="3384519"/>
            <a:ext cx="1064857" cy="2759885"/>
            <a:chOff x="1316875" y="2188050"/>
            <a:chExt cx="937705" cy="2759885"/>
          </a:xfrm>
        </p:grpSpPr>
        <p:grpSp>
          <p:nvGrpSpPr>
            <p:cNvPr id="1529" name="Google Shape;1529;p28"/>
            <p:cNvGrpSpPr/>
            <p:nvPr/>
          </p:nvGrpSpPr>
          <p:grpSpPr>
            <a:xfrm>
              <a:off x="1316875" y="2188050"/>
              <a:ext cx="874090" cy="1410845"/>
              <a:chOff x="1316875" y="2188050"/>
              <a:chExt cx="874090" cy="1410845"/>
            </a:xfrm>
          </p:grpSpPr>
          <p:sp>
            <p:nvSpPr>
              <p:cNvPr id="1530" name="Google Shape;1530;p28"/>
              <p:cNvSpPr/>
              <p:nvPr/>
            </p:nvSpPr>
            <p:spPr>
              <a:xfrm flipH="1">
                <a:off x="1341350" y="2188050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28"/>
            <p:cNvSpPr/>
            <p:nvPr/>
          </p:nvSpPr>
          <p:spPr>
            <a:xfrm rot="10800000" flipH="1">
              <a:off x="1404985" y="3537090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28"/>
          <p:cNvGrpSpPr/>
          <p:nvPr/>
        </p:nvGrpSpPr>
        <p:grpSpPr>
          <a:xfrm>
            <a:off x="4332564" y="2334122"/>
            <a:ext cx="480245" cy="1535635"/>
            <a:chOff x="6014401" y="2760199"/>
            <a:chExt cx="967650" cy="3094168"/>
          </a:xfrm>
        </p:grpSpPr>
        <p:sp>
          <p:nvSpPr>
            <p:cNvPr id="1535" name="Google Shape;1535;p28"/>
            <p:cNvSpPr/>
            <p:nvPr/>
          </p:nvSpPr>
          <p:spPr>
            <a:xfrm>
              <a:off x="6092375" y="4343547"/>
              <a:ext cx="747821" cy="1510820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 flipH="1">
              <a:off x="6014401" y="2760199"/>
              <a:ext cx="967650" cy="1757582"/>
            </a:xfrm>
            <a:custGeom>
              <a:avLst/>
              <a:gdLst/>
              <a:ahLst/>
              <a:cxnLst/>
              <a:rect l="l" t="t" r="r" b="b"/>
              <a:pathLst>
                <a:path w="9877" h="17940" extrusionOk="0">
                  <a:moveTo>
                    <a:pt x="797" y="7124"/>
                  </a:moveTo>
                  <a:cubicBezTo>
                    <a:pt x="405" y="6837"/>
                    <a:pt x="601" y="6159"/>
                    <a:pt x="692" y="5780"/>
                  </a:cubicBezTo>
                  <a:lnTo>
                    <a:pt x="692" y="5780"/>
                  </a:lnTo>
                  <a:cubicBezTo>
                    <a:pt x="875" y="4972"/>
                    <a:pt x="888" y="3445"/>
                    <a:pt x="1201" y="2715"/>
                  </a:cubicBezTo>
                  <a:cubicBezTo>
                    <a:pt x="1345" y="2323"/>
                    <a:pt x="1749" y="2245"/>
                    <a:pt x="2114" y="2336"/>
                  </a:cubicBezTo>
                  <a:lnTo>
                    <a:pt x="2114" y="2336"/>
                  </a:lnTo>
                  <a:cubicBezTo>
                    <a:pt x="2219" y="2375"/>
                    <a:pt x="2323" y="2388"/>
                    <a:pt x="2427" y="2401"/>
                  </a:cubicBezTo>
                  <a:lnTo>
                    <a:pt x="2427" y="2401"/>
                  </a:lnTo>
                  <a:cubicBezTo>
                    <a:pt x="2453" y="2401"/>
                    <a:pt x="2506" y="2467"/>
                    <a:pt x="2519" y="2480"/>
                  </a:cubicBezTo>
                  <a:cubicBezTo>
                    <a:pt x="2519" y="2336"/>
                    <a:pt x="2558" y="653"/>
                    <a:pt x="2897" y="875"/>
                  </a:cubicBezTo>
                  <a:cubicBezTo>
                    <a:pt x="2949" y="301"/>
                    <a:pt x="4058" y="1"/>
                    <a:pt x="4397" y="523"/>
                  </a:cubicBezTo>
                  <a:cubicBezTo>
                    <a:pt x="4541" y="157"/>
                    <a:pt x="4893" y="157"/>
                    <a:pt x="5167" y="353"/>
                  </a:cubicBezTo>
                  <a:cubicBezTo>
                    <a:pt x="5141" y="262"/>
                    <a:pt x="5154" y="157"/>
                    <a:pt x="5193" y="79"/>
                  </a:cubicBezTo>
                  <a:cubicBezTo>
                    <a:pt x="5767" y="405"/>
                    <a:pt x="6824" y="914"/>
                    <a:pt x="6772" y="1645"/>
                  </a:cubicBezTo>
                  <a:lnTo>
                    <a:pt x="6772" y="1645"/>
                  </a:lnTo>
                  <a:cubicBezTo>
                    <a:pt x="6759" y="1788"/>
                    <a:pt x="6759" y="1932"/>
                    <a:pt x="6759" y="2075"/>
                  </a:cubicBezTo>
                  <a:cubicBezTo>
                    <a:pt x="7085" y="2049"/>
                    <a:pt x="7398" y="2114"/>
                    <a:pt x="7685" y="2258"/>
                  </a:cubicBezTo>
                  <a:cubicBezTo>
                    <a:pt x="7998" y="2467"/>
                    <a:pt x="8559" y="4711"/>
                    <a:pt x="8611" y="5011"/>
                  </a:cubicBezTo>
                  <a:lnTo>
                    <a:pt x="8611" y="5011"/>
                  </a:lnTo>
                  <a:cubicBezTo>
                    <a:pt x="8677" y="5506"/>
                    <a:pt x="8637" y="5989"/>
                    <a:pt x="8507" y="6472"/>
                  </a:cubicBezTo>
                  <a:cubicBezTo>
                    <a:pt x="8063" y="7372"/>
                    <a:pt x="6954" y="6211"/>
                    <a:pt x="6498" y="5898"/>
                  </a:cubicBezTo>
                  <a:cubicBezTo>
                    <a:pt x="6680" y="8781"/>
                    <a:pt x="7385" y="9016"/>
                    <a:pt x="9107" y="11221"/>
                  </a:cubicBezTo>
                  <a:cubicBezTo>
                    <a:pt x="9877" y="12291"/>
                    <a:pt x="6824" y="14795"/>
                    <a:pt x="7802" y="15487"/>
                  </a:cubicBezTo>
                  <a:cubicBezTo>
                    <a:pt x="9251" y="16518"/>
                    <a:pt x="6863" y="16478"/>
                    <a:pt x="6237" y="16165"/>
                  </a:cubicBezTo>
                  <a:cubicBezTo>
                    <a:pt x="5741" y="15878"/>
                    <a:pt x="7620" y="12473"/>
                    <a:pt x="7829" y="12069"/>
                  </a:cubicBezTo>
                  <a:cubicBezTo>
                    <a:pt x="8194" y="11338"/>
                    <a:pt x="5219" y="9903"/>
                    <a:pt x="4802" y="9955"/>
                  </a:cubicBezTo>
                  <a:cubicBezTo>
                    <a:pt x="3471" y="10138"/>
                    <a:pt x="2362" y="11312"/>
                    <a:pt x="1619" y="12343"/>
                  </a:cubicBezTo>
                  <a:cubicBezTo>
                    <a:pt x="1423" y="12617"/>
                    <a:pt x="2127" y="13321"/>
                    <a:pt x="2258" y="13543"/>
                  </a:cubicBezTo>
                  <a:cubicBezTo>
                    <a:pt x="2206" y="13504"/>
                    <a:pt x="2140" y="13465"/>
                    <a:pt x="2101" y="13439"/>
                  </a:cubicBezTo>
                  <a:cubicBezTo>
                    <a:pt x="2101" y="13856"/>
                    <a:pt x="2258" y="14195"/>
                    <a:pt x="2349" y="14535"/>
                  </a:cubicBezTo>
                  <a:cubicBezTo>
                    <a:pt x="2245" y="14417"/>
                    <a:pt x="2140" y="14300"/>
                    <a:pt x="2049" y="14169"/>
                  </a:cubicBezTo>
                  <a:cubicBezTo>
                    <a:pt x="2780" y="15565"/>
                    <a:pt x="1945" y="13987"/>
                    <a:pt x="2649" y="15396"/>
                  </a:cubicBezTo>
                  <a:cubicBezTo>
                    <a:pt x="2649" y="14808"/>
                    <a:pt x="2832" y="16074"/>
                    <a:pt x="2975" y="16152"/>
                  </a:cubicBezTo>
                  <a:cubicBezTo>
                    <a:pt x="3301" y="16244"/>
                    <a:pt x="3680" y="16792"/>
                    <a:pt x="3680" y="17066"/>
                  </a:cubicBezTo>
                  <a:cubicBezTo>
                    <a:pt x="3954" y="17940"/>
                    <a:pt x="1136" y="17783"/>
                    <a:pt x="901" y="17444"/>
                  </a:cubicBezTo>
                  <a:cubicBezTo>
                    <a:pt x="692" y="17170"/>
                    <a:pt x="2375" y="16465"/>
                    <a:pt x="2179" y="16544"/>
                  </a:cubicBezTo>
                  <a:lnTo>
                    <a:pt x="2023" y="16113"/>
                  </a:lnTo>
                  <a:cubicBezTo>
                    <a:pt x="2023" y="16113"/>
                    <a:pt x="2101" y="16113"/>
                    <a:pt x="2219" y="16100"/>
                  </a:cubicBezTo>
                  <a:cubicBezTo>
                    <a:pt x="2114" y="15904"/>
                    <a:pt x="1605" y="14848"/>
                    <a:pt x="1658" y="14887"/>
                  </a:cubicBezTo>
                  <a:cubicBezTo>
                    <a:pt x="1501" y="14587"/>
                    <a:pt x="1279" y="13530"/>
                    <a:pt x="992" y="13347"/>
                  </a:cubicBezTo>
                  <a:cubicBezTo>
                    <a:pt x="992" y="13582"/>
                    <a:pt x="992" y="13804"/>
                    <a:pt x="979" y="14039"/>
                  </a:cubicBezTo>
                  <a:cubicBezTo>
                    <a:pt x="718" y="13465"/>
                    <a:pt x="1" y="12538"/>
                    <a:pt x="275" y="11873"/>
                  </a:cubicBezTo>
                  <a:cubicBezTo>
                    <a:pt x="653" y="10986"/>
                    <a:pt x="1540" y="10294"/>
                    <a:pt x="2127" y="9551"/>
                  </a:cubicBezTo>
                  <a:cubicBezTo>
                    <a:pt x="2597" y="8964"/>
                    <a:pt x="2545" y="8324"/>
                    <a:pt x="2675" y="7594"/>
                  </a:cubicBezTo>
                  <a:cubicBezTo>
                    <a:pt x="2675" y="7594"/>
                    <a:pt x="1384" y="7568"/>
                    <a:pt x="797" y="7124"/>
                  </a:cubicBezTo>
                  <a:close/>
                  <a:moveTo>
                    <a:pt x="1449" y="13908"/>
                  </a:moveTo>
                  <a:cubicBezTo>
                    <a:pt x="1410" y="13869"/>
                    <a:pt x="1384" y="13830"/>
                    <a:pt x="1358" y="13791"/>
                  </a:cubicBezTo>
                  <a:cubicBezTo>
                    <a:pt x="1514" y="14182"/>
                    <a:pt x="1723" y="15069"/>
                    <a:pt x="2179" y="15148"/>
                  </a:cubicBezTo>
                  <a:cubicBezTo>
                    <a:pt x="1997" y="14743"/>
                    <a:pt x="1788" y="14352"/>
                    <a:pt x="1579" y="13974"/>
                  </a:cubicBezTo>
                  <a:lnTo>
                    <a:pt x="1579" y="14026"/>
                  </a:lnTo>
                  <a:cubicBezTo>
                    <a:pt x="1527" y="13987"/>
                    <a:pt x="1475" y="13947"/>
                    <a:pt x="1436" y="13908"/>
                  </a:cubicBezTo>
                  <a:cubicBezTo>
                    <a:pt x="1410" y="13869"/>
                    <a:pt x="1449" y="13908"/>
                    <a:pt x="1436" y="13908"/>
                  </a:cubicBezTo>
                  <a:close/>
                  <a:moveTo>
                    <a:pt x="2323" y="6876"/>
                  </a:moveTo>
                  <a:cubicBezTo>
                    <a:pt x="2427" y="7046"/>
                    <a:pt x="2519" y="7059"/>
                    <a:pt x="2701" y="7059"/>
                  </a:cubicBezTo>
                  <a:cubicBezTo>
                    <a:pt x="2767" y="6537"/>
                    <a:pt x="3093" y="5389"/>
                    <a:pt x="2675" y="5011"/>
                  </a:cubicBezTo>
                  <a:cubicBezTo>
                    <a:pt x="2649" y="5089"/>
                    <a:pt x="2610" y="5154"/>
                    <a:pt x="2584" y="5232"/>
                  </a:cubicBezTo>
                  <a:lnTo>
                    <a:pt x="2584" y="5232"/>
                  </a:lnTo>
                  <a:cubicBezTo>
                    <a:pt x="2467" y="5676"/>
                    <a:pt x="2036" y="6446"/>
                    <a:pt x="2323" y="6876"/>
                  </a:cubicBezTo>
                  <a:cubicBezTo>
                    <a:pt x="2414" y="7046"/>
                    <a:pt x="2271" y="6798"/>
                    <a:pt x="2310" y="6876"/>
                  </a:cubicBezTo>
                  <a:close/>
                </a:path>
              </a:pathLst>
            </a:custGeom>
            <a:solidFill>
              <a:srgbClr val="000000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528;p28">
            <a:extLst>
              <a:ext uri="{FF2B5EF4-FFF2-40B4-BE49-F238E27FC236}">
                <a16:creationId xmlns:a16="http://schemas.microsoft.com/office/drawing/2014/main" id="{C0458AC5-6FFB-47F2-81BC-57E2A09BF533}"/>
              </a:ext>
            </a:extLst>
          </p:cNvPr>
          <p:cNvGrpSpPr/>
          <p:nvPr/>
        </p:nvGrpSpPr>
        <p:grpSpPr>
          <a:xfrm flipH="1">
            <a:off x="3883645" y="3239938"/>
            <a:ext cx="1064857" cy="2759885"/>
            <a:chOff x="1316875" y="2188050"/>
            <a:chExt cx="937705" cy="2759885"/>
          </a:xfrm>
        </p:grpSpPr>
        <p:grpSp>
          <p:nvGrpSpPr>
            <p:cNvPr id="64" name="Google Shape;1529;p28">
              <a:extLst>
                <a:ext uri="{FF2B5EF4-FFF2-40B4-BE49-F238E27FC236}">
                  <a16:creationId xmlns:a16="http://schemas.microsoft.com/office/drawing/2014/main" id="{7E8A1D1A-1C41-4A39-9DE4-3F661C1D1638}"/>
                </a:ext>
              </a:extLst>
            </p:cNvPr>
            <p:cNvGrpSpPr/>
            <p:nvPr/>
          </p:nvGrpSpPr>
          <p:grpSpPr>
            <a:xfrm>
              <a:off x="1316875" y="2188050"/>
              <a:ext cx="874090" cy="1410845"/>
              <a:chOff x="1316875" y="2188050"/>
              <a:chExt cx="874090" cy="1410845"/>
            </a:xfrm>
          </p:grpSpPr>
          <p:sp>
            <p:nvSpPr>
              <p:cNvPr id="66" name="Google Shape;1530;p28">
                <a:extLst>
                  <a:ext uri="{FF2B5EF4-FFF2-40B4-BE49-F238E27FC236}">
                    <a16:creationId xmlns:a16="http://schemas.microsoft.com/office/drawing/2014/main" id="{53F38F72-5DF4-409C-9D72-E768107AB850}"/>
                  </a:ext>
                </a:extLst>
              </p:cNvPr>
              <p:cNvSpPr/>
              <p:nvPr/>
            </p:nvSpPr>
            <p:spPr>
              <a:xfrm flipH="1">
                <a:off x="1341350" y="2188050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31;p28">
                <a:extLst>
                  <a:ext uri="{FF2B5EF4-FFF2-40B4-BE49-F238E27FC236}">
                    <a16:creationId xmlns:a16="http://schemas.microsoft.com/office/drawing/2014/main" id="{13229F93-E21A-41DD-84DA-376177B53363}"/>
                  </a:ext>
                </a:extLst>
              </p:cNvPr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1532;p28">
              <a:extLst>
                <a:ext uri="{FF2B5EF4-FFF2-40B4-BE49-F238E27FC236}">
                  <a16:creationId xmlns:a16="http://schemas.microsoft.com/office/drawing/2014/main" id="{5AF98DB1-0E9E-4200-8544-38C3F46FEB31}"/>
                </a:ext>
              </a:extLst>
            </p:cNvPr>
            <p:cNvSpPr/>
            <p:nvPr/>
          </p:nvSpPr>
          <p:spPr>
            <a:xfrm rot="10800000" flipH="1">
              <a:off x="1404985" y="3537090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035;p44">
            <a:extLst>
              <a:ext uri="{FF2B5EF4-FFF2-40B4-BE49-F238E27FC236}">
                <a16:creationId xmlns:a16="http://schemas.microsoft.com/office/drawing/2014/main" id="{398BF03A-792F-4246-9E01-6CB937278BE9}"/>
              </a:ext>
            </a:extLst>
          </p:cNvPr>
          <p:cNvGrpSpPr/>
          <p:nvPr/>
        </p:nvGrpSpPr>
        <p:grpSpPr>
          <a:xfrm>
            <a:off x="647637" y="1756611"/>
            <a:ext cx="3332181" cy="3386889"/>
            <a:chOff x="4711850" y="1454952"/>
            <a:chExt cx="3461362" cy="6244605"/>
          </a:xfrm>
        </p:grpSpPr>
        <p:grpSp>
          <p:nvGrpSpPr>
            <p:cNvPr id="69" name="Google Shape;2036;p44">
              <a:extLst>
                <a:ext uri="{FF2B5EF4-FFF2-40B4-BE49-F238E27FC236}">
                  <a16:creationId xmlns:a16="http://schemas.microsoft.com/office/drawing/2014/main" id="{A764BF5E-7A2E-433A-AF55-1FFE381C6D72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77" name="Google Shape;2037;p44">
                <a:extLst>
                  <a:ext uri="{FF2B5EF4-FFF2-40B4-BE49-F238E27FC236}">
                    <a16:creationId xmlns:a16="http://schemas.microsoft.com/office/drawing/2014/main" id="{0C40632F-4CC0-4210-852B-18E7F0AA93D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79" name="Google Shape;2038;p44">
                  <a:extLst>
                    <a:ext uri="{FF2B5EF4-FFF2-40B4-BE49-F238E27FC236}">
                      <a16:creationId xmlns:a16="http://schemas.microsoft.com/office/drawing/2014/main" id="{214DF2AF-A278-4C73-A8D7-810278447FE6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039;p44">
                  <a:extLst>
                    <a:ext uri="{FF2B5EF4-FFF2-40B4-BE49-F238E27FC236}">
                      <a16:creationId xmlns:a16="http://schemas.microsoft.com/office/drawing/2014/main" id="{1A935B7B-09E1-4393-9AEE-BA0C1FA095F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" name="Google Shape;2040;p44">
                <a:extLst>
                  <a:ext uri="{FF2B5EF4-FFF2-40B4-BE49-F238E27FC236}">
                    <a16:creationId xmlns:a16="http://schemas.microsoft.com/office/drawing/2014/main" id="{ADDB01C9-3C0C-4F3C-BC2D-C87ED9A62D44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2041;p44">
              <a:extLst>
                <a:ext uri="{FF2B5EF4-FFF2-40B4-BE49-F238E27FC236}">
                  <a16:creationId xmlns:a16="http://schemas.microsoft.com/office/drawing/2014/main" id="{B4BDDBE1-1C4D-4582-BEC6-A19B2F7C338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71" name="Google Shape;2042;p44">
                <a:extLst>
                  <a:ext uri="{FF2B5EF4-FFF2-40B4-BE49-F238E27FC236}">
                    <a16:creationId xmlns:a16="http://schemas.microsoft.com/office/drawing/2014/main" id="{AB547D39-BF81-4451-8824-2DE29A6BBF8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73" name="Google Shape;2043;p44">
                  <a:extLst>
                    <a:ext uri="{FF2B5EF4-FFF2-40B4-BE49-F238E27FC236}">
                      <a16:creationId xmlns:a16="http://schemas.microsoft.com/office/drawing/2014/main" id="{6016FD77-ECED-4379-B841-DA15E80E0A23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75" name="Google Shape;2044;p44">
                    <a:extLst>
                      <a:ext uri="{FF2B5EF4-FFF2-40B4-BE49-F238E27FC236}">
                        <a16:creationId xmlns:a16="http://schemas.microsoft.com/office/drawing/2014/main" id="{6CDABF62-181C-4667-8B07-7A5CC3AA2C1E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2045;p44">
                    <a:extLst>
                      <a:ext uri="{FF2B5EF4-FFF2-40B4-BE49-F238E27FC236}">
                        <a16:creationId xmlns:a16="http://schemas.microsoft.com/office/drawing/2014/main" id="{D7282A15-9575-42BD-9959-ED693DF06618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4" name="Google Shape;2046;p44">
                  <a:extLst>
                    <a:ext uri="{FF2B5EF4-FFF2-40B4-BE49-F238E27FC236}">
                      <a16:creationId xmlns:a16="http://schemas.microsoft.com/office/drawing/2014/main" id="{AC2907E0-5E3C-4102-BD2A-C00F92DFDAC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" name="Google Shape;2047;p44">
                <a:extLst>
                  <a:ext uri="{FF2B5EF4-FFF2-40B4-BE49-F238E27FC236}">
                    <a16:creationId xmlns:a16="http://schemas.microsoft.com/office/drawing/2014/main" id="{29445B5C-A366-423E-BE0B-74DAB99D56E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1583;p30">
            <a:extLst>
              <a:ext uri="{FF2B5EF4-FFF2-40B4-BE49-F238E27FC236}">
                <a16:creationId xmlns:a16="http://schemas.microsoft.com/office/drawing/2014/main" id="{3FCEF3AA-8386-406C-832B-DBFF6D75C7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9775" y="1781733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item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oleh </a:t>
            </a:r>
            <a:r>
              <a:rPr lang="en-US" dirty="0" err="1"/>
              <a:t>pemain</a:t>
            </a:r>
            <a:endParaRPr dirty="0"/>
          </a:p>
        </p:txBody>
      </p:sp>
      <p:grpSp>
        <p:nvGrpSpPr>
          <p:cNvPr id="40" name="Google Shape;2110;p46">
            <a:extLst>
              <a:ext uri="{FF2B5EF4-FFF2-40B4-BE49-F238E27FC236}">
                <a16:creationId xmlns:a16="http://schemas.microsoft.com/office/drawing/2014/main" id="{681F2F72-6DED-47E9-B296-F9D55191879C}"/>
              </a:ext>
            </a:extLst>
          </p:cNvPr>
          <p:cNvGrpSpPr/>
          <p:nvPr/>
        </p:nvGrpSpPr>
        <p:grpSpPr>
          <a:xfrm>
            <a:off x="1113384" y="3119937"/>
            <a:ext cx="1024348" cy="3541182"/>
            <a:chOff x="5441188" y="1765000"/>
            <a:chExt cx="1499500" cy="5377138"/>
          </a:xfrm>
        </p:grpSpPr>
        <p:sp>
          <p:nvSpPr>
            <p:cNvPr id="41" name="Google Shape;2111;p46">
              <a:extLst>
                <a:ext uri="{FF2B5EF4-FFF2-40B4-BE49-F238E27FC236}">
                  <a16:creationId xmlns:a16="http://schemas.microsoft.com/office/drawing/2014/main" id="{065D8F61-5A66-4F55-AD4D-87509AAD68E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Google Shape;2112;p46">
              <a:extLst>
                <a:ext uri="{FF2B5EF4-FFF2-40B4-BE49-F238E27FC236}">
                  <a16:creationId xmlns:a16="http://schemas.microsoft.com/office/drawing/2014/main" id="{7C26B1E5-86E3-462F-ACE6-055160AA16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FD8357-4860-4007-9993-B8E5AEBA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9" y="1813378"/>
            <a:ext cx="3080500" cy="1178141"/>
          </a:xfrm>
          <a:prstGeom prst="rect">
            <a:avLst/>
          </a:prstGeom>
        </p:spPr>
      </p:pic>
      <p:sp>
        <p:nvSpPr>
          <p:cNvPr id="49" name="Google Shape;1790;p36">
            <a:extLst>
              <a:ext uri="{FF2B5EF4-FFF2-40B4-BE49-F238E27FC236}">
                <a16:creationId xmlns:a16="http://schemas.microsoft.com/office/drawing/2014/main" id="{00CF4745-18C9-4B56-A804-53F94EB13130}"/>
              </a:ext>
            </a:extLst>
          </p:cNvPr>
          <p:cNvSpPr txBox="1">
            <a:spLocks/>
          </p:cNvSpPr>
          <p:nvPr/>
        </p:nvSpPr>
        <p:spPr>
          <a:xfrm>
            <a:off x="5037755" y="1525404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Item</a:t>
            </a:r>
          </a:p>
        </p:txBody>
      </p:sp>
      <p:grpSp>
        <p:nvGrpSpPr>
          <p:cNvPr id="50" name="Google Shape;1791;p36">
            <a:extLst>
              <a:ext uri="{FF2B5EF4-FFF2-40B4-BE49-F238E27FC236}">
                <a16:creationId xmlns:a16="http://schemas.microsoft.com/office/drawing/2014/main" id="{099BA522-D838-4542-8B46-5C353D2AEEF0}"/>
              </a:ext>
            </a:extLst>
          </p:cNvPr>
          <p:cNvGrpSpPr/>
          <p:nvPr/>
        </p:nvGrpSpPr>
        <p:grpSpPr>
          <a:xfrm>
            <a:off x="8369298" y="232686"/>
            <a:ext cx="402190" cy="400011"/>
            <a:chOff x="1535000" y="3223325"/>
            <a:chExt cx="484450" cy="481825"/>
          </a:xfrm>
        </p:grpSpPr>
        <p:sp>
          <p:nvSpPr>
            <p:cNvPr id="51" name="Google Shape;1792;p36">
              <a:extLst>
                <a:ext uri="{FF2B5EF4-FFF2-40B4-BE49-F238E27FC236}">
                  <a16:creationId xmlns:a16="http://schemas.microsoft.com/office/drawing/2014/main" id="{507438AD-8902-4A3B-8DBD-35EAA30E86C2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1793;p36">
              <a:extLst>
                <a:ext uri="{FF2B5EF4-FFF2-40B4-BE49-F238E27FC236}">
                  <a16:creationId xmlns:a16="http://schemas.microsoft.com/office/drawing/2014/main" id="{5C6C18C0-655D-4F85-83F0-A54FBCC7C47F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1794;p36">
              <a:extLst>
                <a:ext uri="{FF2B5EF4-FFF2-40B4-BE49-F238E27FC236}">
                  <a16:creationId xmlns:a16="http://schemas.microsoft.com/office/drawing/2014/main" id="{FCF4BACF-796E-4AF0-8F65-F083DC4DF5BF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844962" y="357259"/>
            <a:ext cx="7454076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level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3" name="Google Shape;1583;p30"/>
          <p:cNvSpPr txBox="1">
            <a:spLocks noGrp="1"/>
          </p:cNvSpPr>
          <p:nvPr>
            <p:ph type="subTitle" idx="1"/>
          </p:nvPr>
        </p:nvSpPr>
        <p:spPr>
          <a:xfrm>
            <a:off x="498164" y="2214697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dihadapi</a:t>
            </a:r>
            <a:r>
              <a:rPr lang="en-US" dirty="0"/>
              <a:t> oleh </a:t>
            </a:r>
            <a:r>
              <a:rPr lang="en-US" dirty="0" err="1"/>
              <a:t>pemain</a:t>
            </a:r>
            <a:endParaRPr dirty="0"/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295554" y="3226662"/>
            <a:ext cx="614191" cy="319017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4880801" y="1698716"/>
            <a:ext cx="3295461" cy="5376179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496348-D303-4DD6-A431-F525D08B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50" y="1813561"/>
            <a:ext cx="3005895" cy="1645251"/>
          </a:xfrm>
          <a:prstGeom prst="rect">
            <a:avLst/>
          </a:prstGeom>
        </p:spPr>
      </p:pic>
      <p:sp>
        <p:nvSpPr>
          <p:cNvPr id="27" name="Google Shape;1790;p36">
            <a:extLst>
              <a:ext uri="{FF2B5EF4-FFF2-40B4-BE49-F238E27FC236}">
                <a16:creationId xmlns:a16="http://schemas.microsoft.com/office/drawing/2014/main" id="{3F91A778-F189-4402-8591-5970358F25FD}"/>
              </a:ext>
            </a:extLst>
          </p:cNvPr>
          <p:cNvSpPr txBox="1">
            <a:spLocks/>
          </p:cNvSpPr>
          <p:nvPr/>
        </p:nvSpPr>
        <p:spPr>
          <a:xfrm>
            <a:off x="1181864" y="1613152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US" dirty="0"/>
              <a:t>L</a:t>
            </a:r>
            <a:r>
              <a:rPr lang="en-ID" dirty="0" err="1"/>
              <a:t>evel</a:t>
            </a:r>
            <a:endParaRPr lang="en-ID" dirty="0"/>
          </a:p>
        </p:txBody>
      </p:sp>
      <p:grpSp>
        <p:nvGrpSpPr>
          <p:cNvPr id="28" name="Google Shape;1791;p36">
            <a:extLst>
              <a:ext uri="{FF2B5EF4-FFF2-40B4-BE49-F238E27FC236}">
                <a16:creationId xmlns:a16="http://schemas.microsoft.com/office/drawing/2014/main" id="{CBA6EB2E-9F51-4A6C-92BF-F81176B49657}"/>
              </a:ext>
            </a:extLst>
          </p:cNvPr>
          <p:cNvGrpSpPr/>
          <p:nvPr/>
        </p:nvGrpSpPr>
        <p:grpSpPr>
          <a:xfrm>
            <a:off x="246954" y="157253"/>
            <a:ext cx="402190" cy="400011"/>
            <a:chOff x="1535000" y="3223325"/>
            <a:chExt cx="484450" cy="481825"/>
          </a:xfrm>
        </p:grpSpPr>
        <p:sp>
          <p:nvSpPr>
            <p:cNvPr id="29" name="Google Shape;1792;p36">
              <a:extLst>
                <a:ext uri="{FF2B5EF4-FFF2-40B4-BE49-F238E27FC236}">
                  <a16:creationId xmlns:a16="http://schemas.microsoft.com/office/drawing/2014/main" id="{39AA7664-5EAD-4934-BDCC-D9AAFD7EBAF0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1793;p36">
              <a:extLst>
                <a:ext uri="{FF2B5EF4-FFF2-40B4-BE49-F238E27FC236}">
                  <a16:creationId xmlns:a16="http://schemas.microsoft.com/office/drawing/2014/main" id="{5C618374-6B25-498E-B815-8320CA1DB8C0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4;p36">
              <a:extLst>
                <a:ext uri="{FF2B5EF4-FFF2-40B4-BE49-F238E27FC236}">
                  <a16:creationId xmlns:a16="http://schemas.microsoft.com/office/drawing/2014/main" id="{89F22376-4A13-473E-94DB-3738D93FA336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3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2715564" y="2020020"/>
            <a:ext cx="5444215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Desain </a:t>
            </a:r>
            <a:r>
              <a:rPr lang="en-US" dirty="0" err="1">
                <a:solidFill>
                  <a:schemeClr val="accent1"/>
                </a:solidFill>
              </a:rPr>
              <a:t>grafik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1400879" y="1657859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6873637" y="2687549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66DB300D-7248-4F01-869D-5568960E8C15}"/>
              </a:ext>
            </a:extLst>
          </p:cNvPr>
          <p:cNvGrpSpPr/>
          <p:nvPr/>
        </p:nvGrpSpPr>
        <p:grpSpPr>
          <a:xfrm>
            <a:off x="270652" y="175312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E8ED1B05-8958-45E2-9197-3B2B57151963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63AB595A-70B7-434A-88A3-5DCA7F409FDB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3298263A-DBDA-486B-8D92-23E999514FAF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4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  <p:bldP spid="15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 txBox="1">
            <a:spLocks noGrp="1"/>
          </p:cNvSpPr>
          <p:nvPr>
            <p:ph type="title"/>
          </p:nvPr>
        </p:nvSpPr>
        <p:spPr>
          <a:xfrm>
            <a:off x="2651266" y="756230"/>
            <a:ext cx="3841467" cy="398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pengerjaan</a:t>
            </a:r>
            <a:r>
              <a:rPr lang="en-US" dirty="0"/>
              <a:t>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menu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035" name="Google Shape;2035;p44"/>
          <p:cNvGrpSpPr/>
          <p:nvPr/>
        </p:nvGrpSpPr>
        <p:grpSpPr>
          <a:xfrm>
            <a:off x="4936209" y="1820396"/>
            <a:ext cx="3729809" cy="5399608"/>
            <a:chOff x="4711850" y="1454952"/>
            <a:chExt cx="3461362" cy="6244605"/>
          </a:xfrm>
        </p:grpSpPr>
        <p:grpSp>
          <p:nvGrpSpPr>
            <p:cNvPr id="2036" name="Google Shape;2036;p44"/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037" name="Google Shape;2037;p44"/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038" name="Google Shape;2038;p44"/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4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0" name="Google Shape;2040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1" name="Google Shape;2041;p44"/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2042" name="Google Shape;2042;p44"/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2043" name="Google Shape;2043;p44"/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044" name="Google Shape;2044;p44"/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5" name="Google Shape;2045;p44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46" name="Google Shape;2046;p44"/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7" name="Google Shape;2047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8" name="Google Shape;2048;p44"/>
          <p:cNvGrpSpPr/>
          <p:nvPr/>
        </p:nvGrpSpPr>
        <p:grpSpPr>
          <a:xfrm flipH="1">
            <a:off x="0" y="3434113"/>
            <a:ext cx="1443519" cy="2499477"/>
            <a:chOff x="5748848" y="2768550"/>
            <a:chExt cx="2344516" cy="4060229"/>
          </a:xfrm>
        </p:grpSpPr>
        <p:sp>
          <p:nvSpPr>
            <p:cNvPr id="2049" name="Google Shape;2049;p44"/>
            <p:cNvSpPr/>
            <p:nvPr/>
          </p:nvSpPr>
          <p:spPr>
            <a:xfrm rot="-268339" flipH="1">
              <a:off x="6116868" y="4501818"/>
              <a:ext cx="1891277" cy="2256667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Google Shape;205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4"/>
          <p:cNvGrpSpPr/>
          <p:nvPr/>
        </p:nvGrpSpPr>
        <p:grpSpPr>
          <a:xfrm rot="803785">
            <a:off x="7797371" y="3873164"/>
            <a:ext cx="982650" cy="1414485"/>
            <a:chOff x="7671975" y="3669407"/>
            <a:chExt cx="852047" cy="1226488"/>
          </a:xfrm>
        </p:grpSpPr>
        <p:sp>
          <p:nvSpPr>
            <p:cNvPr id="2052" name="Google Shape;2052;p44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35;p44">
            <a:extLst>
              <a:ext uri="{FF2B5EF4-FFF2-40B4-BE49-F238E27FC236}">
                <a16:creationId xmlns:a16="http://schemas.microsoft.com/office/drawing/2014/main" id="{D46D86EB-E2C5-40E1-A68A-92B16BCD0083}"/>
              </a:ext>
            </a:extLst>
          </p:cNvPr>
          <p:cNvGrpSpPr/>
          <p:nvPr/>
        </p:nvGrpSpPr>
        <p:grpSpPr>
          <a:xfrm>
            <a:off x="893154" y="1887378"/>
            <a:ext cx="3091661" cy="5261434"/>
            <a:chOff x="4711850" y="1454952"/>
            <a:chExt cx="3461362" cy="6244605"/>
          </a:xfrm>
        </p:grpSpPr>
        <p:grpSp>
          <p:nvGrpSpPr>
            <p:cNvPr id="28" name="Google Shape;2036;p44">
              <a:extLst>
                <a:ext uri="{FF2B5EF4-FFF2-40B4-BE49-F238E27FC236}">
                  <a16:creationId xmlns:a16="http://schemas.microsoft.com/office/drawing/2014/main" id="{2CEF9B10-D9A3-4FD7-AC0F-8C812146E07D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36" name="Google Shape;2037;p44">
                <a:extLst>
                  <a:ext uri="{FF2B5EF4-FFF2-40B4-BE49-F238E27FC236}">
                    <a16:creationId xmlns:a16="http://schemas.microsoft.com/office/drawing/2014/main" id="{580B29BB-B3C1-422A-AD20-D24241517909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38" name="Google Shape;2038;p44">
                  <a:extLst>
                    <a:ext uri="{FF2B5EF4-FFF2-40B4-BE49-F238E27FC236}">
                      <a16:creationId xmlns:a16="http://schemas.microsoft.com/office/drawing/2014/main" id="{BDD4F7BB-8DFE-46EA-925D-7AAA2E5FA15F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039;p44">
                  <a:extLst>
                    <a:ext uri="{FF2B5EF4-FFF2-40B4-BE49-F238E27FC236}">
                      <a16:creationId xmlns:a16="http://schemas.microsoft.com/office/drawing/2014/main" id="{FCB5C472-5DE1-44FD-8DCA-5D4162444512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2040;p44">
                <a:extLst>
                  <a:ext uri="{FF2B5EF4-FFF2-40B4-BE49-F238E27FC236}">
                    <a16:creationId xmlns:a16="http://schemas.microsoft.com/office/drawing/2014/main" id="{3F2307F7-5926-45AB-8F67-908317C59030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041;p44">
              <a:extLst>
                <a:ext uri="{FF2B5EF4-FFF2-40B4-BE49-F238E27FC236}">
                  <a16:creationId xmlns:a16="http://schemas.microsoft.com/office/drawing/2014/main" id="{8633C8A0-096E-4587-8D3A-3E7C2E381517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0" name="Google Shape;2042;p44">
                <a:extLst>
                  <a:ext uri="{FF2B5EF4-FFF2-40B4-BE49-F238E27FC236}">
                    <a16:creationId xmlns:a16="http://schemas.microsoft.com/office/drawing/2014/main" id="{3F33B1FC-F3FC-4047-A990-A5606A8E1DFD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2" name="Google Shape;2043;p44">
                  <a:extLst>
                    <a:ext uri="{FF2B5EF4-FFF2-40B4-BE49-F238E27FC236}">
                      <a16:creationId xmlns:a16="http://schemas.microsoft.com/office/drawing/2014/main" id="{FB7FD4FA-EDBD-45DB-8EDE-DFC5E7082FA7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4" name="Google Shape;2044;p44">
                    <a:extLst>
                      <a:ext uri="{FF2B5EF4-FFF2-40B4-BE49-F238E27FC236}">
                        <a16:creationId xmlns:a16="http://schemas.microsoft.com/office/drawing/2014/main" id="{614A40DA-DA78-43CE-B3F3-07D2E2F77FA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2045;p44">
                    <a:extLst>
                      <a:ext uri="{FF2B5EF4-FFF2-40B4-BE49-F238E27FC236}">
                        <a16:creationId xmlns:a16="http://schemas.microsoft.com/office/drawing/2014/main" id="{F570F141-849E-4487-8EAA-A5FE82E73B32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" name="Google Shape;2046;p44">
                  <a:extLst>
                    <a:ext uri="{FF2B5EF4-FFF2-40B4-BE49-F238E27FC236}">
                      <a16:creationId xmlns:a16="http://schemas.microsoft.com/office/drawing/2014/main" id="{4CAF195F-81D2-4944-BE2B-5E2FCCEBD7C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2047;p44">
                <a:extLst>
                  <a:ext uri="{FF2B5EF4-FFF2-40B4-BE49-F238E27FC236}">
                    <a16:creationId xmlns:a16="http://schemas.microsoft.com/office/drawing/2014/main" id="{CADFE346-5D87-49CD-BEEB-AF3B33965F80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1791;p36">
            <a:extLst>
              <a:ext uri="{FF2B5EF4-FFF2-40B4-BE49-F238E27FC236}">
                <a16:creationId xmlns:a16="http://schemas.microsoft.com/office/drawing/2014/main" id="{C9667D04-D200-4C45-AABA-5E4FFF19CA11}"/>
              </a:ext>
            </a:extLst>
          </p:cNvPr>
          <p:cNvGrpSpPr/>
          <p:nvPr/>
        </p:nvGrpSpPr>
        <p:grpSpPr>
          <a:xfrm>
            <a:off x="1675976" y="717964"/>
            <a:ext cx="402190" cy="400011"/>
            <a:chOff x="1535000" y="3223325"/>
            <a:chExt cx="484450" cy="481825"/>
          </a:xfrm>
        </p:grpSpPr>
        <p:sp>
          <p:nvSpPr>
            <p:cNvPr id="41" name="Google Shape;1792;p36">
              <a:extLst>
                <a:ext uri="{FF2B5EF4-FFF2-40B4-BE49-F238E27FC236}">
                  <a16:creationId xmlns:a16="http://schemas.microsoft.com/office/drawing/2014/main" id="{9CD360FE-5518-4A6D-8F80-83DA6B2966A6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793;p36">
              <a:extLst>
                <a:ext uri="{FF2B5EF4-FFF2-40B4-BE49-F238E27FC236}">
                  <a16:creationId xmlns:a16="http://schemas.microsoft.com/office/drawing/2014/main" id="{FC530C9A-48A0-46FC-BD0B-2345074ADB76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1794;p36">
              <a:extLst>
                <a:ext uri="{FF2B5EF4-FFF2-40B4-BE49-F238E27FC236}">
                  <a16:creationId xmlns:a16="http://schemas.microsoft.com/office/drawing/2014/main" id="{83EC52E2-1613-4146-ADB2-647B5E3A2545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8D3313-DF38-495D-897B-C6334912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56" y="1962348"/>
            <a:ext cx="2835403" cy="1904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890DC-2CAB-4437-9CBF-438288709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59" y="1887378"/>
            <a:ext cx="3508038" cy="19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 txBox="1">
            <a:spLocks noGrp="1"/>
          </p:cNvSpPr>
          <p:nvPr>
            <p:ph type="title"/>
          </p:nvPr>
        </p:nvSpPr>
        <p:spPr>
          <a:xfrm>
            <a:off x="368848" y="2077482"/>
            <a:ext cx="3841467" cy="398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menu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035" name="Google Shape;2035;p44"/>
          <p:cNvGrpSpPr/>
          <p:nvPr/>
        </p:nvGrpSpPr>
        <p:grpSpPr>
          <a:xfrm>
            <a:off x="4513597" y="1092476"/>
            <a:ext cx="4011127" cy="7329397"/>
            <a:chOff x="4711850" y="1454952"/>
            <a:chExt cx="3461362" cy="6244605"/>
          </a:xfrm>
        </p:grpSpPr>
        <p:grpSp>
          <p:nvGrpSpPr>
            <p:cNvPr id="2036" name="Google Shape;2036;p44"/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037" name="Google Shape;2037;p44"/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038" name="Google Shape;2038;p44"/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4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0" name="Google Shape;2040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1" name="Google Shape;2041;p44"/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2042" name="Google Shape;2042;p44"/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2043" name="Google Shape;2043;p44"/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044" name="Google Shape;2044;p44"/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5" name="Google Shape;2045;p44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46" name="Google Shape;2046;p44"/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7" name="Google Shape;2047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8" name="Google Shape;2048;p44"/>
          <p:cNvGrpSpPr/>
          <p:nvPr/>
        </p:nvGrpSpPr>
        <p:grpSpPr>
          <a:xfrm flipH="1">
            <a:off x="3145518" y="3461361"/>
            <a:ext cx="1443519" cy="2499477"/>
            <a:chOff x="5748848" y="2768550"/>
            <a:chExt cx="2344516" cy="4060229"/>
          </a:xfrm>
        </p:grpSpPr>
        <p:sp>
          <p:nvSpPr>
            <p:cNvPr id="2049" name="Google Shape;2049;p44"/>
            <p:cNvSpPr/>
            <p:nvPr/>
          </p:nvSpPr>
          <p:spPr>
            <a:xfrm rot="-268339" flipH="1">
              <a:off x="6116868" y="4501818"/>
              <a:ext cx="1891277" cy="2256667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Google Shape;205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4"/>
          <p:cNvGrpSpPr/>
          <p:nvPr/>
        </p:nvGrpSpPr>
        <p:grpSpPr>
          <a:xfrm rot="803785">
            <a:off x="7797371" y="3873164"/>
            <a:ext cx="982650" cy="1414485"/>
            <a:chOff x="7671975" y="3669407"/>
            <a:chExt cx="852047" cy="1226488"/>
          </a:xfrm>
        </p:grpSpPr>
        <p:sp>
          <p:nvSpPr>
            <p:cNvPr id="2052" name="Google Shape;2052;p44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D06B9C-22F5-4683-A755-302049F66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037" y="1246653"/>
            <a:ext cx="3849136" cy="2165139"/>
          </a:xfrm>
          <a:prstGeom prst="rect">
            <a:avLst/>
          </a:prstGeom>
        </p:spPr>
      </p:pic>
      <p:grpSp>
        <p:nvGrpSpPr>
          <p:cNvPr id="27" name="Google Shape;1791;p36">
            <a:extLst>
              <a:ext uri="{FF2B5EF4-FFF2-40B4-BE49-F238E27FC236}">
                <a16:creationId xmlns:a16="http://schemas.microsoft.com/office/drawing/2014/main" id="{CCAFA486-6C74-442F-B647-0B1C484E824F}"/>
              </a:ext>
            </a:extLst>
          </p:cNvPr>
          <p:cNvGrpSpPr/>
          <p:nvPr/>
        </p:nvGrpSpPr>
        <p:grpSpPr>
          <a:xfrm>
            <a:off x="4295190" y="215527"/>
            <a:ext cx="402190" cy="400011"/>
            <a:chOff x="1535000" y="3223325"/>
            <a:chExt cx="484450" cy="481825"/>
          </a:xfrm>
        </p:grpSpPr>
        <p:sp>
          <p:nvSpPr>
            <p:cNvPr id="28" name="Google Shape;1792;p36">
              <a:extLst>
                <a:ext uri="{FF2B5EF4-FFF2-40B4-BE49-F238E27FC236}">
                  <a16:creationId xmlns:a16="http://schemas.microsoft.com/office/drawing/2014/main" id="{D69C5A8A-80A8-49E7-8BA6-E6274BEF30B4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793;p36">
              <a:extLst>
                <a:ext uri="{FF2B5EF4-FFF2-40B4-BE49-F238E27FC236}">
                  <a16:creationId xmlns:a16="http://schemas.microsoft.com/office/drawing/2014/main" id="{4F4B516F-F0ED-45D1-AA80-911E4EB87CD2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1794;p36">
              <a:extLst>
                <a:ext uri="{FF2B5EF4-FFF2-40B4-BE49-F238E27FC236}">
                  <a16:creationId xmlns:a16="http://schemas.microsoft.com/office/drawing/2014/main" id="{03DB1D6B-9779-44B1-A740-377F53E6AE41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71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13708" y="928812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pengerjaan</a:t>
            </a:r>
            <a:r>
              <a:rPr lang="en-US" dirty="0"/>
              <a:t>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4295190" y="215527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147835" y="3269394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1191918" y="2003970"/>
            <a:ext cx="3049809" cy="4927118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07;p46">
            <a:extLst>
              <a:ext uri="{FF2B5EF4-FFF2-40B4-BE49-F238E27FC236}">
                <a16:creationId xmlns:a16="http://schemas.microsoft.com/office/drawing/2014/main" id="{F51751AB-9290-4473-8359-171429D960D7}"/>
              </a:ext>
            </a:extLst>
          </p:cNvPr>
          <p:cNvGrpSpPr/>
          <p:nvPr/>
        </p:nvGrpSpPr>
        <p:grpSpPr>
          <a:xfrm>
            <a:off x="8409375" y="3531135"/>
            <a:ext cx="841874" cy="2556880"/>
            <a:chOff x="6923388" y="2197120"/>
            <a:chExt cx="1743090" cy="4849705"/>
          </a:xfrm>
        </p:grpSpPr>
        <p:sp>
          <p:nvSpPr>
            <p:cNvPr id="46" name="Google Shape;2108;p46">
              <a:extLst>
                <a:ext uri="{FF2B5EF4-FFF2-40B4-BE49-F238E27FC236}">
                  <a16:creationId xmlns:a16="http://schemas.microsoft.com/office/drawing/2014/main" id="{27B53BC7-459C-4148-B708-23D0650A168B}"/>
                </a:ext>
              </a:extLst>
            </p:cNvPr>
            <p:cNvSpPr/>
            <p:nvPr/>
          </p:nvSpPr>
          <p:spPr>
            <a:xfrm rot="10800000" flipH="1">
              <a:off x="6923388" y="4557725"/>
              <a:ext cx="1743090" cy="2489100"/>
            </a:xfrm>
            <a:custGeom>
              <a:avLst/>
              <a:gdLst/>
              <a:ahLst/>
              <a:cxnLst/>
              <a:rect l="l" t="t" r="r" b="b"/>
              <a:pathLst>
                <a:path w="19620" h="28017" extrusionOk="0">
                  <a:moveTo>
                    <a:pt x="865" y="6830"/>
                  </a:moveTo>
                  <a:cubicBezTo>
                    <a:pt x="921" y="6898"/>
                    <a:pt x="966" y="6954"/>
                    <a:pt x="1006" y="7016"/>
                  </a:cubicBezTo>
                  <a:lnTo>
                    <a:pt x="859" y="7140"/>
                  </a:lnTo>
                  <a:cubicBezTo>
                    <a:pt x="836" y="7107"/>
                    <a:pt x="814" y="7067"/>
                    <a:pt x="797" y="7033"/>
                  </a:cubicBezTo>
                  <a:cubicBezTo>
                    <a:pt x="808" y="6965"/>
                    <a:pt x="831" y="6892"/>
                    <a:pt x="865" y="6830"/>
                  </a:cubicBezTo>
                  <a:close/>
                  <a:moveTo>
                    <a:pt x="18767" y="10930"/>
                  </a:moveTo>
                  <a:cubicBezTo>
                    <a:pt x="18801" y="10992"/>
                    <a:pt x="18823" y="11060"/>
                    <a:pt x="18835" y="11133"/>
                  </a:cubicBezTo>
                  <a:cubicBezTo>
                    <a:pt x="18818" y="11167"/>
                    <a:pt x="18795" y="11206"/>
                    <a:pt x="18772" y="11240"/>
                  </a:cubicBezTo>
                  <a:lnTo>
                    <a:pt x="18626" y="11116"/>
                  </a:lnTo>
                  <a:cubicBezTo>
                    <a:pt x="18665" y="11054"/>
                    <a:pt x="18716" y="10992"/>
                    <a:pt x="18767" y="10930"/>
                  </a:cubicBezTo>
                  <a:close/>
                  <a:moveTo>
                    <a:pt x="10821" y="20688"/>
                  </a:moveTo>
                  <a:lnTo>
                    <a:pt x="10821" y="20688"/>
                  </a:lnTo>
                  <a:cubicBezTo>
                    <a:pt x="10821" y="20690"/>
                    <a:pt x="10821" y="20692"/>
                    <a:pt x="10821" y="20694"/>
                  </a:cubicBezTo>
                  <a:cubicBezTo>
                    <a:pt x="10821" y="20692"/>
                    <a:pt x="10821" y="20690"/>
                    <a:pt x="10821" y="20688"/>
                  </a:cubicBezTo>
                  <a:close/>
                  <a:moveTo>
                    <a:pt x="7511" y="0"/>
                  </a:moveTo>
                  <a:cubicBezTo>
                    <a:pt x="7032" y="0"/>
                    <a:pt x="6557" y="118"/>
                    <a:pt x="6128" y="341"/>
                  </a:cubicBezTo>
                  <a:cubicBezTo>
                    <a:pt x="5377" y="725"/>
                    <a:pt x="4784" y="1431"/>
                    <a:pt x="4733" y="2227"/>
                  </a:cubicBezTo>
                  <a:cubicBezTo>
                    <a:pt x="4699" y="2826"/>
                    <a:pt x="4982" y="3402"/>
                    <a:pt x="5479" y="3746"/>
                  </a:cubicBezTo>
                  <a:cubicBezTo>
                    <a:pt x="5405" y="3865"/>
                    <a:pt x="5383" y="4006"/>
                    <a:pt x="5416" y="4142"/>
                  </a:cubicBezTo>
                  <a:cubicBezTo>
                    <a:pt x="5496" y="4396"/>
                    <a:pt x="5750" y="4577"/>
                    <a:pt x="6021" y="4639"/>
                  </a:cubicBezTo>
                  <a:cubicBezTo>
                    <a:pt x="6143" y="4662"/>
                    <a:pt x="6266" y="4673"/>
                    <a:pt x="6391" y="4673"/>
                  </a:cubicBezTo>
                  <a:cubicBezTo>
                    <a:pt x="6480" y="4673"/>
                    <a:pt x="6569" y="4667"/>
                    <a:pt x="6659" y="4656"/>
                  </a:cubicBezTo>
                  <a:cubicBezTo>
                    <a:pt x="6936" y="4910"/>
                    <a:pt x="7269" y="5096"/>
                    <a:pt x="7636" y="5192"/>
                  </a:cubicBezTo>
                  <a:cubicBezTo>
                    <a:pt x="7653" y="5198"/>
                    <a:pt x="7670" y="5198"/>
                    <a:pt x="7687" y="5203"/>
                  </a:cubicBezTo>
                  <a:cubicBezTo>
                    <a:pt x="7715" y="5333"/>
                    <a:pt x="7732" y="5463"/>
                    <a:pt x="7732" y="5599"/>
                  </a:cubicBezTo>
                  <a:cubicBezTo>
                    <a:pt x="7738" y="5830"/>
                    <a:pt x="7698" y="6062"/>
                    <a:pt x="7619" y="6282"/>
                  </a:cubicBezTo>
                  <a:cubicBezTo>
                    <a:pt x="7568" y="6220"/>
                    <a:pt x="7512" y="6163"/>
                    <a:pt x="7455" y="6107"/>
                  </a:cubicBezTo>
                  <a:cubicBezTo>
                    <a:pt x="7184" y="6011"/>
                    <a:pt x="6941" y="5977"/>
                    <a:pt x="6811" y="5887"/>
                  </a:cubicBezTo>
                  <a:lnTo>
                    <a:pt x="6811" y="5887"/>
                  </a:lnTo>
                  <a:cubicBezTo>
                    <a:pt x="6817" y="5949"/>
                    <a:pt x="6828" y="6011"/>
                    <a:pt x="6845" y="6073"/>
                  </a:cubicBezTo>
                  <a:cubicBezTo>
                    <a:pt x="6710" y="6039"/>
                    <a:pt x="6569" y="6011"/>
                    <a:pt x="6427" y="6000"/>
                  </a:cubicBezTo>
                  <a:cubicBezTo>
                    <a:pt x="6376" y="5995"/>
                    <a:pt x="6323" y="5993"/>
                    <a:pt x="6271" y="5993"/>
                  </a:cubicBezTo>
                  <a:cubicBezTo>
                    <a:pt x="5911" y="5993"/>
                    <a:pt x="5544" y="6097"/>
                    <a:pt x="5298" y="6338"/>
                  </a:cubicBezTo>
                  <a:cubicBezTo>
                    <a:pt x="5032" y="6587"/>
                    <a:pt x="4936" y="6943"/>
                    <a:pt x="4823" y="7282"/>
                  </a:cubicBezTo>
                  <a:cubicBezTo>
                    <a:pt x="4699" y="7637"/>
                    <a:pt x="4558" y="7982"/>
                    <a:pt x="4389" y="8321"/>
                  </a:cubicBezTo>
                  <a:cubicBezTo>
                    <a:pt x="4343" y="8219"/>
                    <a:pt x="4310" y="8117"/>
                    <a:pt x="4276" y="8016"/>
                  </a:cubicBezTo>
                  <a:cubicBezTo>
                    <a:pt x="4287" y="7982"/>
                    <a:pt x="4287" y="7948"/>
                    <a:pt x="4287" y="7908"/>
                  </a:cubicBezTo>
                  <a:cubicBezTo>
                    <a:pt x="4270" y="7818"/>
                    <a:pt x="4242" y="7728"/>
                    <a:pt x="4191" y="7649"/>
                  </a:cubicBezTo>
                  <a:cubicBezTo>
                    <a:pt x="4185" y="7603"/>
                    <a:pt x="4174" y="7564"/>
                    <a:pt x="4168" y="7519"/>
                  </a:cubicBezTo>
                  <a:cubicBezTo>
                    <a:pt x="4129" y="7225"/>
                    <a:pt x="4106" y="6926"/>
                    <a:pt x="4101" y="6632"/>
                  </a:cubicBezTo>
                  <a:cubicBezTo>
                    <a:pt x="4112" y="6519"/>
                    <a:pt x="4118" y="6412"/>
                    <a:pt x="4106" y="6299"/>
                  </a:cubicBezTo>
                  <a:cubicBezTo>
                    <a:pt x="4106" y="6282"/>
                    <a:pt x="4106" y="6271"/>
                    <a:pt x="4101" y="6254"/>
                  </a:cubicBezTo>
                  <a:cubicBezTo>
                    <a:pt x="4095" y="6237"/>
                    <a:pt x="4101" y="6226"/>
                    <a:pt x="4101" y="6214"/>
                  </a:cubicBezTo>
                  <a:lnTo>
                    <a:pt x="4095" y="6214"/>
                  </a:lnTo>
                  <a:cubicBezTo>
                    <a:pt x="4044" y="5954"/>
                    <a:pt x="3875" y="5700"/>
                    <a:pt x="3609" y="5616"/>
                  </a:cubicBezTo>
                  <a:cubicBezTo>
                    <a:pt x="3536" y="5591"/>
                    <a:pt x="3461" y="5581"/>
                    <a:pt x="3386" y="5581"/>
                  </a:cubicBezTo>
                  <a:cubicBezTo>
                    <a:pt x="3166" y="5581"/>
                    <a:pt x="2942" y="5671"/>
                    <a:pt x="2740" y="5768"/>
                  </a:cubicBezTo>
                  <a:cubicBezTo>
                    <a:pt x="2469" y="5892"/>
                    <a:pt x="2181" y="6039"/>
                    <a:pt x="1893" y="6050"/>
                  </a:cubicBezTo>
                  <a:cubicBezTo>
                    <a:pt x="1650" y="6000"/>
                    <a:pt x="1412" y="5949"/>
                    <a:pt x="1141" y="5921"/>
                  </a:cubicBezTo>
                  <a:cubicBezTo>
                    <a:pt x="1102" y="5977"/>
                    <a:pt x="1068" y="6039"/>
                    <a:pt x="1028" y="6107"/>
                  </a:cubicBezTo>
                  <a:cubicBezTo>
                    <a:pt x="916" y="6079"/>
                    <a:pt x="797" y="6050"/>
                    <a:pt x="678" y="6028"/>
                  </a:cubicBezTo>
                  <a:lnTo>
                    <a:pt x="1" y="6694"/>
                  </a:lnTo>
                  <a:cubicBezTo>
                    <a:pt x="249" y="6999"/>
                    <a:pt x="419" y="7361"/>
                    <a:pt x="492" y="7750"/>
                  </a:cubicBezTo>
                  <a:lnTo>
                    <a:pt x="616" y="7750"/>
                  </a:lnTo>
                  <a:cubicBezTo>
                    <a:pt x="599" y="7852"/>
                    <a:pt x="582" y="7954"/>
                    <a:pt x="571" y="8061"/>
                  </a:cubicBezTo>
                  <a:lnTo>
                    <a:pt x="684" y="8547"/>
                  </a:lnTo>
                  <a:cubicBezTo>
                    <a:pt x="713" y="8642"/>
                    <a:pt x="798" y="8705"/>
                    <a:pt x="892" y="8705"/>
                  </a:cubicBezTo>
                  <a:cubicBezTo>
                    <a:pt x="909" y="8705"/>
                    <a:pt x="926" y="8703"/>
                    <a:pt x="944" y="8699"/>
                  </a:cubicBezTo>
                  <a:cubicBezTo>
                    <a:pt x="1062" y="8671"/>
                    <a:pt x="1136" y="8552"/>
                    <a:pt x="1096" y="8434"/>
                  </a:cubicBezTo>
                  <a:cubicBezTo>
                    <a:pt x="1028" y="8242"/>
                    <a:pt x="983" y="8038"/>
                    <a:pt x="1028" y="7841"/>
                  </a:cubicBezTo>
                  <a:lnTo>
                    <a:pt x="1028" y="7841"/>
                  </a:lnTo>
                  <a:cubicBezTo>
                    <a:pt x="1057" y="8010"/>
                    <a:pt x="1096" y="8196"/>
                    <a:pt x="1130" y="8372"/>
                  </a:cubicBezTo>
                  <a:cubicBezTo>
                    <a:pt x="1136" y="8422"/>
                    <a:pt x="1153" y="8468"/>
                    <a:pt x="1175" y="8507"/>
                  </a:cubicBezTo>
                  <a:cubicBezTo>
                    <a:pt x="1209" y="8547"/>
                    <a:pt x="1407" y="8637"/>
                    <a:pt x="1525" y="8756"/>
                  </a:cubicBezTo>
                  <a:lnTo>
                    <a:pt x="1842" y="8676"/>
                  </a:lnTo>
                  <a:cubicBezTo>
                    <a:pt x="1859" y="8473"/>
                    <a:pt x="1740" y="8287"/>
                    <a:pt x="1548" y="8219"/>
                  </a:cubicBezTo>
                  <a:cubicBezTo>
                    <a:pt x="1520" y="8095"/>
                    <a:pt x="1503" y="7965"/>
                    <a:pt x="1497" y="7829"/>
                  </a:cubicBezTo>
                  <a:lnTo>
                    <a:pt x="1497" y="7829"/>
                  </a:lnTo>
                  <a:cubicBezTo>
                    <a:pt x="1514" y="7833"/>
                    <a:pt x="1532" y="7835"/>
                    <a:pt x="1549" y="7835"/>
                  </a:cubicBezTo>
                  <a:cubicBezTo>
                    <a:pt x="1585" y="7835"/>
                    <a:pt x="1621" y="7828"/>
                    <a:pt x="1655" y="7812"/>
                  </a:cubicBezTo>
                  <a:cubicBezTo>
                    <a:pt x="1763" y="7767"/>
                    <a:pt x="1819" y="7660"/>
                    <a:pt x="1797" y="7547"/>
                  </a:cubicBezTo>
                  <a:cubicBezTo>
                    <a:pt x="1864" y="7496"/>
                    <a:pt x="1926" y="7445"/>
                    <a:pt x="1989" y="7395"/>
                  </a:cubicBezTo>
                  <a:cubicBezTo>
                    <a:pt x="2092" y="7425"/>
                    <a:pt x="2218" y="7444"/>
                    <a:pt x="2351" y="7444"/>
                  </a:cubicBezTo>
                  <a:cubicBezTo>
                    <a:pt x="2567" y="7444"/>
                    <a:pt x="2804" y="7393"/>
                    <a:pt x="2999" y="7253"/>
                  </a:cubicBezTo>
                  <a:lnTo>
                    <a:pt x="3022" y="7270"/>
                  </a:lnTo>
                  <a:cubicBezTo>
                    <a:pt x="3062" y="8213"/>
                    <a:pt x="3095" y="9157"/>
                    <a:pt x="3141" y="10184"/>
                  </a:cubicBezTo>
                  <a:cubicBezTo>
                    <a:pt x="3169" y="10574"/>
                    <a:pt x="3361" y="10930"/>
                    <a:pt x="3666" y="11173"/>
                  </a:cubicBezTo>
                  <a:cubicBezTo>
                    <a:pt x="3752" y="11236"/>
                    <a:pt x="3852" y="11267"/>
                    <a:pt x="3951" y="11267"/>
                  </a:cubicBezTo>
                  <a:cubicBezTo>
                    <a:pt x="4100" y="11267"/>
                    <a:pt x="4246" y="11197"/>
                    <a:pt x="4338" y="11065"/>
                  </a:cubicBezTo>
                  <a:cubicBezTo>
                    <a:pt x="4513" y="10817"/>
                    <a:pt x="4648" y="10551"/>
                    <a:pt x="4756" y="10269"/>
                  </a:cubicBezTo>
                  <a:cubicBezTo>
                    <a:pt x="5219" y="9586"/>
                    <a:pt x="5733" y="8948"/>
                    <a:pt x="6297" y="8355"/>
                  </a:cubicBezTo>
                  <a:cubicBezTo>
                    <a:pt x="6297" y="8360"/>
                    <a:pt x="6297" y="8366"/>
                    <a:pt x="6303" y="8372"/>
                  </a:cubicBezTo>
                  <a:cubicBezTo>
                    <a:pt x="6320" y="8445"/>
                    <a:pt x="6348" y="8518"/>
                    <a:pt x="6388" y="8586"/>
                  </a:cubicBezTo>
                  <a:cubicBezTo>
                    <a:pt x="6461" y="8722"/>
                    <a:pt x="6563" y="8846"/>
                    <a:pt x="6676" y="8948"/>
                  </a:cubicBezTo>
                  <a:cubicBezTo>
                    <a:pt x="6727" y="8993"/>
                    <a:pt x="6783" y="9032"/>
                    <a:pt x="6840" y="9072"/>
                  </a:cubicBezTo>
                  <a:cubicBezTo>
                    <a:pt x="6868" y="9094"/>
                    <a:pt x="6896" y="9111"/>
                    <a:pt x="6930" y="9134"/>
                  </a:cubicBezTo>
                  <a:cubicBezTo>
                    <a:pt x="6845" y="9213"/>
                    <a:pt x="6749" y="9275"/>
                    <a:pt x="6648" y="9320"/>
                  </a:cubicBezTo>
                  <a:cubicBezTo>
                    <a:pt x="7303" y="10162"/>
                    <a:pt x="7636" y="11218"/>
                    <a:pt x="7591" y="12285"/>
                  </a:cubicBezTo>
                  <a:lnTo>
                    <a:pt x="7574" y="12342"/>
                  </a:lnTo>
                  <a:lnTo>
                    <a:pt x="7574" y="12342"/>
                  </a:lnTo>
                  <a:lnTo>
                    <a:pt x="7963" y="12302"/>
                  </a:lnTo>
                  <a:cubicBezTo>
                    <a:pt x="8003" y="12432"/>
                    <a:pt x="8054" y="12579"/>
                    <a:pt x="8178" y="12647"/>
                  </a:cubicBezTo>
                  <a:cubicBezTo>
                    <a:pt x="8206" y="12669"/>
                    <a:pt x="8240" y="12680"/>
                    <a:pt x="8274" y="12686"/>
                  </a:cubicBezTo>
                  <a:cubicBezTo>
                    <a:pt x="8274" y="12822"/>
                    <a:pt x="8268" y="12957"/>
                    <a:pt x="8257" y="13093"/>
                  </a:cubicBezTo>
                  <a:cubicBezTo>
                    <a:pt x="8167" y="13110"/>
                    <a:pt x="8071" y="13121"/>
                    <a:pt x="7975" y="13138"/>
                  </a:cubicBezTo>
                  <a:cubicBezTo>
                    <a:pt x="7111" y="14826"/>
                    <a:pt x="6433" y="16605"/>
                    <a:pt x="5947" y="18441"/>
                  </a:cubicBezTo>
                  <a:cubicBezTo>
                    <a:pt x="5987" y="18407"/>
                    <a:pt x="6021" y="18367"/>
                    <a:pt x="6055" y="18333"/>
                  </a:cubicBezTo>
                  <a:lnTo>
                    <a:pt x="6055" y="18333"/>
                  </a:lnTo>
                  <a:cubicBezTo>
                    <a:pt x="6038" y="18373"/>
                    <a:pt x="6021" y="18412"/>
                    <a:pt x="6004" y="18452"/>
                  </a:cubicBezTo>
                  <a:cubicBezTo>
                    <a:pt x="6162" y="18469"/>
                    <a:pt x="6326" y="18508"/>
                    <a:pt x="6473" y="18571"/>
                  </a:cubicBezTo>
                  <a:lnTo>
                    <a:pt x="6501" y="18588"/>
                  </a:lnTo>
                  <a:cubicBezTo>
                    <a:pt x="6495" y="18604"/>
                    <a:pt x="6489" y="18627"/>
                    <a:pt x="6489" y="18644"/>
                  </a:cubicBezTo>
                  <a:cubicBezTo>
                    <a:pt x="6382" y="18746"/>
                    <a:pt x="6280" y="18847"/>
                    <a:pt x="6230" y="18904"/>
                  </a:cubicBezTo>
                  <a:cubicBezTo>
                    <a:pt x="5320" y="19197"/>
                    <a:pt x="4535" y="19762"/>
                    <a:pt x="4050" y="20479"/>
                  </a:cubicBezTo>
                  <a:cubicBezTo>
                    <a:pt x="3542" y="21231"/>
                    <a:pt x="3361" y="22123"/>
                    <a:pt x="3378" y="22987"/>
                  </a:cubicBezTo>
                  <a:cubicBezTo>
                    <a:pt x="3395" y="23857"/>
                    <a:pt x="3587" y="24715"/>
                    <a:pt x="3790" y="25568"/>
                  </a:cubicBezTo>
                  <a:cubicBezTo>
                    <a:pt x="3660" y="25952"/>
                    <a:pt x="3564" y="26341"/>
                    <a:pt x="3491" y="26742"/>
                  </a:cubicBezTo>
                  <a:cubicBezTo>
                    <a:pt x="3468" y="26855"/>
                    <a:pt x="3468" y="26979"/>
                    <a:pt x="3491" y="27092"/>
                  </a:cubicBezTo>
                  <a:cubicBezTo>
                    <a:pt x="3540" y="27258"/>
                    <a:pt x="3704" y="27386"/>
                    <a:pt x="3790" y="27386"/>
                  </a:cubicBezTo>
                  <a:cubicBezTo>
                    <a:pt x="3792" y="27386"/>
                    <a:pt x="3794" y="27386"/>
                    <a:pt x="3796" y="27386"/>
                  </a:cubicBezTo>
                  <a:cubicBezTo>
                    <a:pt x="4174" y="27591"/>
                    <a:pt x="4594" y="27693"/>
                    <a:pt x="5014" y="27693"/>
                  </a:cubicBezTo>
                  <a:cubicBezTo>
                    <a:pt x="5372" y="27693"/>
                    <a:pt x="5731" y="27619"/>
                    <a:pt x="6066" y="27471"/>
                  </a:cubicBezTo>
                  <a:cubicBezTo>
                    <a:pt x="6156" y="27426"/>
                    <a:pt x="6258" y="27369"/>
                    <a:pt x="6269" y="27273"/>
                  </a:cubicBezTo>
                  <a:cubicBezTo>
                    <a:pt x="6286" y="27177"/>
                    <a:pt x="6213" y="27098"/>
                    <a:pt x="6145" y="27030"/>
                  </a:cubicBezTo>
                  <a:cubicBezTo>
                    <a:pt x="5936" y="26827"/>
                    <a:pt x="5727" y="26624"/>
                    <a:pt x="5518" y="26420"/>
                  </a:cubicBezTo>
                  <a:cubicBezTo>
                    <a:pt x="5332" y="26183"/>
                    <a:pt x="5162" y="25923"/>
                    <a:pt x="5010" y="25652"/>
                  </a:cubicBezTo>
                  <a:lnTo>
                    <a:pt x="5044" y="25652"/>
                  </a:lnTo>
                  <a:cubicBezTo>
                    <a:pt x="4857" y="24562"/>
                    <a:pt x="4807" y="23461"/>
                    <a:pt x="5066" y="22896"/>
                  </a:cubicBezTo>
                  <a:cubicBezTo>
                    <a:pt x="5095" y="22880"/>
                    <a:pt x="5117" y="22868"/>
                    <a:pt x="5140" y="22851"/>
                  </a:cubicBezTo>
                  <a:cubicBezTo>
                    <a:pt x="5128" y="22846"/>
                    <a:pt x="5117" y="22834"/>
                    <a:pt x="5106" y="22823"/>
                  </a:cubicBezTo>
                  <a:lnTo>
                    <a:pt x="5106" y="22817"/>
                  </a:lnTo>
                  <a:lnTo>
                    <a:pt x="5100" y="22817"/>
                  </a:lnTo>
                  <a:cubicBezTo>
                    <a:pt x="5049" y="22767"/>
                    <a:pt x="5004" y="22704"/>
                    <a:pt x="4965" y="22637"/>
                  </a:cubicBezTo>
                  <a:cubicBezTo>
                    <a:pt x="5044" y="22467"/>
                    <a:pt x="5123" y="22298"/>
                    <a:pt x="5202" y="22134"/>
                  </a:cubicBezTo>
                  <a:cubicBezTo>
                    <a:pt x="5501" y="21891"/>
                    <a:pt x="5750" y="21592"/>
                    <a:pt x="5936" y="21259"/>
                  </a:cubicBezTo>
                  <a:cubicBezTo>
                    <a:pt x="5970" y="21180"/>
                    <a:pt x="6009" y="21101"/>
                    <a:pt x="6055" y="21022"/>
                  </a:cubicBezTo>
                  <a:lnTo>
                    <a:pt x="6326" y="21118"/>
                  </a:lnTo>
                  <a:cubicBezTo>
                    <a:pt x="6331" y="21095"/>
                    <a:pt x="6343" y="21067"/>
                    <a:pt x="6348" y="21044"/>
                  </a:cubicBezTo>
                  <a:cubicBezTo>
                    <a:pt x="6348" y="21067"/>
                    <a:pt x="6348" y="21089"/>
                    <a:pt x="6348" y="21112"/>
                  </a:cubicBezTo>
                  <a:cubicBezTo>
                    <a:pt x="6698" y="20604"/>
                    <a:pt x="7099" y="20135"/>
                    <a:pt x="7546" y="19700"/>
                  </a:cubicBezTo>
                  <a:cubicBezTo>
                    <a:pt x="7568" y="19943"/>
                    <a:pt x="7596" y="20186"/>
                    <a:pt x="7619" y="20429"/>
                  </a:cubicBezTo>
                  <a:cubicBezTo>
                    <a:pt x="8280" y="19683"/>
                    <a:pt x="8963" y="18881"/>
                    <a:pt x="9172" y="17955"/>
                  </a:cubicBezTo>
                  <a:cubicBezTo>
                    <a:pt x="9511" y="17328"/>
                    <a:pt x="9895" y="16730"/>
                    <a:pt x="10324" y="16170"/>
                  </a:cubicBezTo>
                  <a:cubicBezTo>
                    <a:pt x="10702" y="17643"/>
                    <a:pt x="10866" y="19165"/>
                    <a:pt x="10821" y="20688"/>
                  </a:cubicBezTo>
                  <a:lnTo>
                    <a:pt x="10821" y="20688"/>
                  </a:lnTo>
                  <a:cubicBezTo>
                    <a:pt x="10825" y="20617"/>
                    <a:pt x="10904" y="20568"/>
                    <a:pt x="10980" y="20568"/>
                  </a:cubicBezTo>
                  <a:cubicBezTo>
                    <a:pt x="10997" y="20568"/>
                    <a:pt x="11014" y="20570"/>
                    <a:pt x="11030" y="20575"/>
                  </a:cubicBezTo>
                  <a:cubicBezTo>
                    <a:pt x="11120" y="20609"/>
                    <a:pt x="11188" y="20671"/>
                    <a:pt x="11239" y="20756"/>
                  </a:cubicBezTo>
                  <a:cubicBezTo>
                    <a:pt x="11493" y="21123"/>
                    <a:pt x="11414" y="21660"/>
                    <a:pt x="11493" y="22095"/>
                  </a:cubicBezTo>
                  <a:cubicBezTo>
                    <a:pt x="11583" y="22021"/>
                    <a:pt x="11662" y="21936"/>
                    <a:pt x="11741" y="21852"/>
                  </a:cubicBezTo>
                  <a:cubicBezTo>
                    <a:pt x="11770" y="22100"/>
                    <a:pt x="11792" y="22354"/>
                    <a:pt x="11815" y="22603"/>
                  </a:cubicBezTo>
                  <a:cubicBezTo>
                    <a:pt x="11900" y="23546"/>
                    <a:pt x="11933" y="24495"/>
                    <a:pt x="11922" y="25438"/>
                  </a:cubicBezTo>
                  <a:cubicBezTo>
                    <a:pt x="11561" y="25839"/>
                    <a:pt x="11177" y="26217"/>
                    <a:pt x="10770" y="26567"/>
                  </a:cubicBezTo>
                  <a:lnTo>
                    <a:pt x="9612" y="27132"/>
                  </a:lnTo>
                  <a:cubicBezTo>
                    <a:pt x="9516" y="27177"/>
                    <a:pt x="9403" y="27245"/>
                    <a:pt x="9398" y="27347"/>
                  </a:cubicBezTo>
                  <a:cubicBezTo>
                    <a:pt x="9403" y="27431"/>
                    <a:pt x="9449" y="27505"/>
                    <a:pt x="9516" y="27556"/>
                  </a:cubicBezTo>
                  <a:cubicBezTo>
                    <a:pt x="9846" y="27856"/>
                    <a:pt x="10306" y="28016"/>
                    <a:pt x="10765" y="28016"/>
                  </a:cubicBezTo>
                  <a:cubicBezTo>
                    <a:pt x="11013" y="28016"/>
                    <a:pt x="11261" y="27969"/>
                    <a:pt x="11487" y="27872"/>
                  </a:cubicBezTo>
                  <a:cubicBezTo>
                    <a:pt x="11792" y="27742"/>
                    <a:pt x="12063" y="27522"/>
                    <a:pt x="12391" y="27460"/>
                  </a:cubicBezTo>
                  <a:cubicBezTo>
                    <a:pt x="12549" y="27426"/>
                    <a:pt x="12713" y="27431"/>
                    <a:pt x="12854" y="27364"/>
                  </a:cubicBezTo>
                  <a:cubicBezTo>
                    <a:pt x="13187" y="27217"/>
                    <a:pt x="13238" y="26782"/>
                    <a:pt x="13148" y="26449"/>
                  </a:cubicBezTo>
                  <a:cubicBezTo>
                    <a:pt x="13074" y="26189"/>
                    <a:pt x="12950" y="25940"/>
                    <a:pt x="12905" y="25681"/>
                  </a:cubicBezTo>
                  <a:cubicBezTo>
                    <a:pt x="13724" y="24009"/>
                    <a:pt x="13825" y="22072"/>
                    <a:pt x="13187" y="20327"/>
                  </a:cubicBezTo>
                  <a:lnTo>
                    <a:pt x="13295" y="20163"/>
                  </a:lnTo>
                  <a:lnTo>
                    <a:pt x="13786" y="20649"/>
                  </a:lnTo>
                  <a:lnTo>
                    <a:pt x="13786" y="20649"/>
                  </a:lnTo>
                  <a:lnTo>
                    <a:pt x="13639" y="19418"/>
                  </a:lnTo>
                  <a:cubicBezTo>
                    <a:pt x="13639" y="19401"/>
                    <a:pt x="13633" y="19389"/>
                    <a:pt x="13628" y="19378"/>
                  </a:cubicBezTo>
                  <a:lnTo>
                    <a:pt x="13628" y="19378"/>
                  </a:lnTo>
                  <a:lnTo>
                    <a:pt x="13690" y="19406"/>
                  </a:lnTo>
                  <a:cubicBezTo>
                    <a:pt x="13385" y="17249"/>
                    <a:pt x="13153" y="15182"/>
                    <a:pt x="12927" y="13110"/>
                  </a:cubicBezTo>
                  <a:cubicBezTo>
                    <a:pt x="12837" y="13098"/>
                    <a:pt x="12747" y="13087"/>
                    <a:pt x="12662" y="13076"/>
                  </a:cubicBezTo>
                  <a:lnTo>
                    <a:pt x="12685" y="13076"/>
                  </a:lnTo>
                  <a:lnTo>
                    <a:pt x="12606" y="12760"/>
                  </a:lnTo>
                  <a:cubicBezTo>
                    <a:pt x="13142" y="12669"/>
                    <a:pt x="14526" y="12048"/>
                    <a:pt x="15610" y="11218"/>
                  </a:cubicBezTo>
                  <a:lnTo>
                    <a:pt x="15610" y="11218"/>
                  </a:lnTo>
                  <a:cubicBezTo>
                    <a:pt x="15649" y="11348"/>
                    <a:pt x="15593" y="11489"/>
                    <a:pt x="15525" y="11607"/>
                  </a:cubicBezTo>
                  <a:cubicBezTo>
                    <a:pt x="15457" y="11726"/>
                    <a:pt x="15361" y="11862"/>
                    <a:pt x="15350" y="12008"/>
                  </a:cubicBezTo>
                  <a:cubicBezTo>
                    <a:pt x="15333" y="12240"/>
                    <a:pt x="15525" y="12443"/>
                    <a:pt x="15706" y="12607"/>
                  </a:cubicBezTo>
                  <a:cubicBezTo>
                    <a:pt x="15774" y="12686"/>
                    <a:pt x="15864" y="12743"/>
                    <a:pt x="15960" y="12788"/>
                  </a:cubicBezTo>
                  <a:cubicBezTo>
                    <a:pt x="15990" y="12798"/>
                    <a:pt x="16023" y="12803"/>
                    <a:pt x="16055" y="12803"/>
                  </a:cubicBezTo>
                  <a:cubicBezTo>
                    <a:pt x="16133" y="12803"/>
                    <a:pt x="16210" y="12774"/>
                    <a:pt x="16254" y="12714"/>
                  </a:cubicBezTo>
                  <a:cubicBezTo>
                    <a:pt x="16316" y="12426"/>
                    <a:pt x="16197" y="12121"/>
                    <a:pt x="15954" y="11952"/>
                  </a:cubicBezTo>
                  <a:cubicBezTo>
                    <a:pt x="15977" y="11918"/>
                    <a:pt x="16011" y="11879"/>
                    <a:pt x="16045" y="11833"/>
                  </a:cubicBezTo>
                  <a:cubicBezTo>
                    <a:pt x="16203" y="11641"/>
                    <a:pt x="16401" y="11478"/>
                    <a:pt x="16621" y="11353"/>
                  </a:cubicBezTo>
                  <a:cubicBezTo>
                    <a:pt x="16816" y="11489"/>
                    <a:pt x="17052" y="11541"/>
                    <a:pt x="17268" y="11541"/>
                  </a:cubicBezTo>
                  <a:cubicBezTo>
                    <a:pt x="17402" y="11541"/>
                    <a:pt x="17528" y="11521"/>
                    <a:pt x="17632" y="11489"/>
                  </a:cubicBezTo>
                  <a:cubicBezTo>
                    <a:pt x="17694" y="11540"/>
                    <a:pt x="17756" y="11591"/>
                    <a:pt x="17824" y="11641"/>
                  </a:cubicBezTo>
                  <a:cubicBezTo>
                    <a:pt x="17801" y="11754"/>
                    <a:pt x="17858" y="11862"/>
                    <a:pt x="17965" y="11907"/>
                  </a:cubicBezTo>
                  <a:cubicBezTo>
                    <a:pt x="18004" y="11924"/>
                    <a:pt x="18046" y="11931"/>
                    <a:pt x="18086" y="11931"/>
                  </a:cubicBezTo>
                  <a:cubicBezTo>
                    <a:pt x="18099" y="11931"/>
                    <a:pt x="18111" y="11931"/>
                    <a:pt x="18123" y="11929"/>
                  </a:cubicBezTo>
                  <a:lnTo>
                    <a:pt x="18123" y="11929"/>
                  </a:lnTo>
                  <a:cubicBezTo>
                    <a:pt x="18117" y="12059"/>
                    <a:pt x="18100" y="12189"/>
                    <a:pt x="18072" y="12319"/>
                  </a:cubicBezTo>
                  <a:cubicBezTo>
                    <a:pt x="17880" y="12381"/>
                    <a:pt x="17762" y="12573"/>
                    <a:pt x="17778" y="12771"/>
                  </a:cubicBezTo>
                  <a:lnTo>
                    <a:pt x="18095" y="12856"/>
                  </a:lnTo>
                  <a:cubicBezTo>
                    <a:pt x="18219" y="12731"/>
                    <a:pt x="18417" y="12641"/>
                    <a:pt x="18445" y="12601"/>
                  </a:cubicBezTo>
                  <a:cubicBezTo>
                    <a:pt x="18473" y="12562"/>
                    <a:pt x="18484" y="12517"/>
                    <a:pt x="18490" y="12471"/>
                  </a:cubicBezTo>
                  <a:cubicBezTo>
                    <a:pt x="18524" y="12291"/>
                    <a:pt x="18563" y="12110"/>
                    <a:pt x="18592" y="11935"/>
                  </a:cubicBezTo>
                  <a:lnTo>
                    <a:pt x="18592" y="11935"/>
                  </a:lnTo>
                  <a:cubicBezTo>
                    <a:pt x="18643" y="12133"/>
                    <a:pt x="18592" y="12336"/>
                    <a:pt x="18524" y="12534"/>
                  </a:cubicBezTo>
                  <a:cubicBezTo>
                    <a:pt x="18484" y="12647"/>
                    <a:pt x="18558" y="12771"/>
                    <a:pt x="18676" y="12793"/>
                  </a:cubicBezTo>
                  <a:cubicBezTo>
                    <a:pt x="18694" y="12798"/>
                    <a:pt x="18711" y="12800"/>
                    <a:pt x="18728" y="12800"/>
                  </a:cubicBezTo>
                  <a:cubicBezTo>
                    <a:pt x="18824" y="12800"/>
                    <a:pt x="18912" y="12737"/>
                    <a:pt x="18936" y="12641"/>
                  </a:cubicBezTo>
                  <a:lnTo>
                    <a:pt x="19049" y="12155"/>
                  </a:lnTo>
                  <a:cubicBezTo>
                    <a:pt x="19038" y="12048"/>
                    <a:pt x="19021" y="11946"/>
                    <a:pt x="19004" y="11845"/>
                  </a:cubicBezTo>
                  <a:cubicBezTo>
                    <a:pt x="19044" y="11845"/>
                    <a:pt x="19089" y="11845"/>
                    <a:pt x="19128" y="11839"/>
                  </a:cubicBezTo>
                  <a:cubicBezTo>
                    <a:pt x="19202" y="11455"/>
                    <a:pt x="19371" y="11088"/>
                    <a:pt x="19620" y="10789"/>
                  </a:cubicBezTo>
                  <a:lnTo>
                    <a:pt x="18947" y="10122"/>
                  </a:lnTo>
                  <a:cubicBezTo>
                    <a:pt x="18823" y="10145"/>
                    <a:pt x="18710" y="10173"/>
                    <a:pt x="18592" y="10196"/>
                  </a:cubicBezTo>
                  <a:cubicBezTo>
                    <a:pt x="18558" y="10133"/>
                    <a:pt x="18518" y="10071"/>
                    <a:pt x="18479" y="10009"/>
                  </a:cubicBezTo>
                  <a:cubicBezTo>
                    <a:pt x="18208" y="10043"/>
                    <a:pt x="17971" y="10094"/>
                    <a:pt x="17728" y="10139"/>
                  </a:cubicBezTo>
                  <a:cubicBezTo>
                    <a:pt x="17440" y="10133"/>
                    <a:pt x="17152" y="9987"/>
                    <a:pt x="16881" y="9857"/>
                  </a:cubicBezTo>
                  <a:cubicBezTo>
                    <a:pt x="16678" y="9760"/>
                    <a:pt x="16452" y="9672"/>
                    <a:pt x="16231" y="9672"/>
                  </a:cubicBezTo>
                  <a:cubicBezTo>
                    <a:pt x="16157" y="9672"/>
                    <a:pt x="16083" y="9682"/>
                    <a:pt x="16011" y="9704"/>
                  </a:cubicBezTo>
                  <a:cubicBezTo>
                    <a:pt x="15937" y="9733"/>
                    <a:pt x="15864" y="9772"/>
                    <a:pt x="15802" y="9829"/>
                  </a:cubicBezTo>
                  <a:cubicBezTo>
                    <a:pt x="14994" y="10275"/>
                    <a:pt x="14136" y="10625"/>
                    <a:pt x="13244" y="10873"/>
                  </a:cubicBezTo>
                  <a:cubicBezTo>
                    <a:pt x="13289" y="10670"/>
                    <a:pt x="13374" y="10450"/>
                    <a:pt x="13503" y="10342"/>
                  </a:cubicBezTo>
                  <a:cubicBezTo>
                    <a:pt x="13131" y="9851"/>
                    <a:pt x="12826" y="9309"/>
                    <a:pt x="12594" y="8739"/>
                  </a:cubicBezTo>
                  <a:cubicBezTo>
                    <a:pt x="12662" y="8372"/>
                    <a:pt x="12707" y="7954"/>
                    <a:pt x="12583" y="7564"/>
                  </a:cubicBezTo>
                  <a:cubicBezTo>
                    <a:pt x="12459" y="7163"/>
                    <a:pt x="12092" y="6796"/>
                    <a:pt x="11657" y="6756"/>
                  </a:cubicBezTo>
                  <a:lnTo>
                    <a:pt x="11634" y="6723"/>
                  </a:lnTo>
                  <a:cubicBezTo>
                    <a:pt x="11403" y="6666"/>
                    <a:pt x="11182" y="6615"/>
                    <a:pt x="10962" y="6581"/>
                  </a:cubicBezTo>
                  <a:lnTo>
                    <a:pt x="10957" y="6564"/>
                  </a:lnTo>
                  <a:cubicBezTo>
                    <a:pt x="10894" y="6423"/>
                    <a:pt x="10832" y="6271"/>
                    <a:pt x="10708" y="6169"/>
                  </a:cubicBezTo>
                  <a:cubicBezTo>
                    <a:pt x="10636" y="6110"/>
                    <a:pt x="10535" y="6074"/>
                    <a:pt x="10440" y="6074"/>
                  </a:cubicBezTo>
                  <a:cubicBezTo>
                    <a:pt x="10371" y="6074"/>
                    <a:pt x="10306" y="6093"/>
                    <a:pt x="10256" y="6135"/>
                  </a:cubicBezTo>
                  <a:lnTo>
                    <a:pt x="10268" y="6158"/>
                  </a:lnTo>
                  <a:cubicBezTo>
                    <a:pt x="10143" y="6242"/>
                    <a:pt x="10030" y="6344"/>
                    <a:pt x="9934" y="6468"/>
                  </a:cubicBezTo>
                  <a:lnTo>
                    <a:pt x="9816" y="6463"/>
                  </a:lnTo>
                  <a:cubicBezTo>
                    <a:pt x="9686" y="6282"/>
                    <a:pt x="9573" y="6090"/>
                    <a:pt x="9483" y="5892"/>
                  </a:cubicBezTo>
                  <a:cubicBezTo>
                    <a:pt x="9330" y="5565"/>
                    <a:pt x="9234" y="5215"/>
                    <a:pt x="9200" y="4853"/>
                  </a:cubicBezTo>
                  <a:cubicBezTo>
                    <a:pt x="9285" y="4785"/>
                    <a:pt x="9358" y="4701"/>
                    <a:pt x="9426" y="4616"/>
                  </a:cubicBezTo>
                  <a:cubicBezTo>
                    <a:pt x="9680" y="4260"/>
                    <a:pt x="9731" y="3837"/>
                    <a:pt x="9708" y="3402"/>
                  </a:cubicBezTo>
                  <a:cubicBezTo>
                    <a:pt x="9878" y="3312"/>
                    <a:pt x="10013" y="3170"/>
                    <a:pt x="10092" y="2995"/>
                  </a:cubicBezTo>
                  <a:cubicBezTo>
                    <a:pt x="10200" y="2735"/>
                    <a:pt x="10205" y="2447"/>
                    <a:pt x="10115" y="2188"/>
                  </a:cubicBezTo>
                  <a:cubicBezTo>
                    <a:pt x="10076" y="2047"/>
                    <a:pt x="9991" y="1922"/>
                    <a:pt x="9878" y="1838"/>
                  </a:cubicBezTo>
                  <a:cubicBezTo>
                    <a:pt x="9827" y="1798"/>
                    <a:pt x="9765" y="1775"/>
                    <a:pt x="9703" y="1770"/>
                  </a:cubicBezTo>
                  <a:cubicBezTo>
                    <a:pt x="9680" y="1459"/>
                    <a:pt x="9573" y="1154"/>
                    <a:pt x="9398" y="900"/>
                  </a:cubicBezTo>
                  <a:cubicBezTo>
                    <a:pt x="9065" y="420"/>
                    <a:pt x="8494" y="109"/>
                    <a:pt x="7890" y="25"/>
                  </a:cubicBezTo>
                  <a:cubicBezTo>
                    <a:pt x="7764" y="8"/>
                    <a:pt x="7638" y="0"/>
                    <a:pt x="7511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09;p46">
              <a:extLst>
                <a:ext uri="{FF2B5EF4-FFF2-40B4-BE49-F238E27FC236}">
                  <a16:creationId xmlns:a16="http://schemas.microsoft.com/office/drawing/2014/main" id="{116EFC22-7126-4F0F-8ACD-C4B253B4DC7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79" b="169"/>
            <a:stretch/>
          </p:blipFill>
          <p:spPr>
            <a:xfrm>
              <a:off x="6923401" y="2197120"/>
              <a:ext cx="1743073" cy="2480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oogle Shape;1608;p32">
            <a:extLst>
              <a:ext uri="{FF2B5EF4-FFF2-40B4-BE49-F238E27FC236}">
                <a16:creationId xmlns:a16="http://schemas.microsoft.com/office/drawing/2014/main" id="{EB148FE9-272E-490A-9C47-CED185672ECC}"/>
              </a:ext>
            </a:extLst>
          </p:cNvPr>
          <p:cNvGrpSpPr/>
          <p:nvPr/>
        </p:nvGrpSpPr>
        <p:grpSpPr>
          <a:xfrm>
            <a:off x="27914" y="3226137"/>
            <a:ext cx="628995" cy="3834725"/>
            <a:chOff x="1743000" y="2737216"/>
            <a:chExt cx="628995" cy="3834725"/>
          </a:xfrm>
        </p:grpSpPr>
        <p:sp>
          <p:nvSpPr>
            <p:cNvPr id="49" name="Google Shape;1609;p32">
              <a:extLst>
                <a:ext uri="{FF2B5EF4-FFF2-40B4-BE49-F238E27FC236}">
                  <a16:creationId xmlns:a16="http://schemas.microsoft.com/office/drawing/2014/main" id="{2C9C650D-AEE7-45C6-B755-0F0981BE7751}"/>
                </a:ext>
              </a:extLst>
            </p:cNvPr>
            <p:cNvSpPr/>
            <p:nvPr/>
          </p:nvSpPr>
          <p:spPr>
            <a:xfrm rot="-211721">
              <a:off x="1814354" y="4226348"/>
              <a:ext cx="486288" cy="2332841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1610;p32">
              <a:extLst>
                <a:ext uri="{FF2B5EF4-FFF2-40B4-BE49-F238E27FC236}">
                  <a16:creationId xmlns:a16="http://schemas.microsoft.com/office/drawing/2014/main" id="{D7140815-0539-496E-9590-57A5F1A3D06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3000" y="2737216"/>
              <a:ext cx="486309" cy="171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Google Shape;2035;p44">
            <a:extLst>
              <a:ext uri="{FF2B5EF4-FFF2-40B4-BE49-F238E27FC236}">
                <a16:creationId xmlns:a16="http://schemas.microsoft.com/office/drawing/2014/main" id="{9FC1E893-30D3-45EB-A5A7-F3BB5476CB61}"/>
              </a:ext>
            </a:extLst>
          </p:cNvPr>
          <p:cNvGrpSpPr/>
          <p:nvPr/>
        </p:nvGrpSpPr>
        <p:grpSpPr>
          <a:xfrm>
            <a:off x="4919858" y="2003971"/>
            <a:ext cx="3049809" cy="4927118"/>
            <a:chOff x="4711850" y="1454952"/>
            <a:chExt cx="3461362" cy="6244605"/>
          </a:xfrm>
        </p:grpSpPr>
        <p:grpSp>
          <p:nvGrpSpPr>
            <p:cNvPr id="52" name="Google Shape;2036;p44">
              <a:extLst>
                <a:ext uri="{FF2B5EF4-FFF2-40B4-BE49-F238E27FC236}">
                  <a16:creationId xmlns:a16="http://schemas.microsoft.com/office/drawing/2014/main" id="{D53DE7AC-A70B-4367-807F-6F9060436BB3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60" name="Google Shape;2037;p44">
                <a:extLst>
                  <a:ext uri="{FF2B5EF4-FFF2-40B4-BE49-F238E27FC236}">
                    <a16:creationId xmlns:a16="http://schemas.microsoft.com/office/drawing/2014/main" id="{EB6CDAC0-A716-451A-B028-3810297FA955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62" name="Google Shape;2038;p44">
                  <a:extLst>
                    <a:ext uri="{FF2B5EF4-FFF2-40B4-BE49-F238E27FC236}">
                      <a16:creationId xmlns:a16="http://schemas.microsoft.com/office/drawing/2014/main" id="{5832B553-26AA-448B-9ABD-608F02ED1B09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39;p44">
                  <a:extLst>
                    <a:ext uri="{FF2B5EF4-FFF2-40B4-BE49-F238E27FC236}">
                      <a16:creationId xmlns:a16="http://schemas.microsoft.com/office/drawing/2014/main" id="{E4F87E8A-FE8A-4B54-AF15-034E2D7E005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" name="Google Shape;2040;p44">
                <a:extLst>
                  <a:ext uri="{FF2B5EF4-FFF2-40B4-BE49-F238E27FC236}">
                    <a16:creationId xmlns:a16="http://schemas.microsoft.com/office/drawing/2014/main" id="{DDF2A120-85FF-48F0-964C-7BD1AAA35F30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2041;p44">
              <a:extLst>
                <a:ext uri="{FF2B5EF4-FFF2-40B4-BE49-F238E27FC236}">
                  <a16:creationId xmlns:a16="http://schemas.microsoft.com/office/drawing/2014/main" id="{2B6EB4E5-95C8-4101-8FAD-5104DC77EB91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54" name="Google Shape;2042;p44">
                <a:extLst>
                  <a:ext uri="{FF2B5EF4-FFF2-40B4-BE49-F238E27FC236}">
                    <a16:creationId xmlns:a16="http://schemas.microsoft.com/office/drawing/2014/main" id="{92D00538-2F12-4D00-A1D1-724752272EF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6" name="Google Shape;2043;p44">
                  <a:extLst>
                    <a:ext uri="{FF2B5EF4-FFF2-40B4-BE49-F238E27FC236}">
                      <a16:creationId xmlns:a16="http://schemas.microsoft.com/office/drawing/2014/main" id="{4C204E3A-EA29-445C-8CFE-F0667DE6A45E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8" name="Google Shape;2044;p44">
                    <a:extLst>
                      <a:ext uri="{FF2B5EF4-FFF2-40B4-BE49-F238E27FC236}">
                        <a16:creationId xmlns:a16="http://schemas.microsoft.com/office/drawing/2014/main" id="{7042BA44-150F-425C-855B-8FFEF69FA9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" name="Google Shape;2045;p44">
                    <a:extLst>
                      <a:ext uri="{FF2B5EF4-FFF2-40B4-BE49-F238E27FC236}">
                        <a16:creationId xmlns:a16="http://schemas.microsoft.com/office/drawing/2014/main" id="{F17EEE1D-91B8-4060-9C37-F7CB6E9841D7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7" name="Google Shape;2046;p44">
                  <a:extLst>
                    <a:ext uri="{FF2B5EF4-FFF2-40B4-BE49-F238E27FC236}">
                      <a16:creationId xmlns:a16="http://schemas.microsoft.com/office/drawing/2014/main" id="{92A274DB-00F7-495D-B442-D9E9111EDE27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2047;p44">
                <a:extLst>
                  <a:ext uri="{FF2B5EF4-FFF2-40B4-BE49-F238E27FC236}">
                    <a16:creationId xmlns:a16="http://schemas.microsoft.com/office/drawing/2014/main" id="{54C4FC45-9402-4E04-BC43-2A94268E8590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0121A0-DD6F-471A-8C3E-F66719C1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47" y="2093593"/>
            <a:ext cx="2862065" cy="1656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F7E09-F94D-41F7-A229-3CB6F9C8F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304" y="2116493"/>
            <a:ext cx="2863749" cy="16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4829678" y="1996479"/>
            <a:ext cx="383640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569093" y="651783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5901777" y="3451626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680281" y="1208881"/>
            <a:ext cx="3681007" cy="5708797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07;p46">
            <a:extLst>
              <a:ext uri="{FF2B5EF4-FFF2-40B4-BE49-F238E27FC236}">
                <a16:creationId xmlns:a16="http://schemas.microsoft.com/office/drawing/2014/main" id="{F51751AB-9290-4473-8359-171429D960D7}"/>
              </a:ext>
            </a:extLst>
          </p:cNvPr>
          <p:cNvGrpSpPr/>
          <p:nvPr/>
        </p:nvGrpSpPr>
        <p:grpSpPr>
          <a:xfrm>
            <a:off x="8409375" y="3531135"/>
            <a:ext cx="841874" cy="2556880"/>
            <a:chOff x="6923388" y="2197120"/>
            <a:chExt cx="1743090" cy="4849705"/>
          </a:xfrm>
        </p:grpSpPr>
        <p:sp>
          <p:nvSpPr>
            <p:cNvPr id="46" name="Google Shape;2108;p46">
              <a:extLst>
                <a:ext uri="{FF2B5EF4-FFF2-40B4-BE49-F238E27FC236}">
                  <a16:creationId xmlns:a16="http://schemas.microsoft.com/office/drawing/2014/main" id="{27B53BC7-459C-4148-B708-23D0650A168B}"/>
                </a:ext>
              </a:extLst>
            </p:cNvPr>
            <p:cNvSpPr/>
            <p:nvPr/>
          </p:nvSpPr>
          <p:spPr>
            <a:xfrm rot="10800000" flipH="1">
              <a:off x="6923388" y="4557725"/>
              <a:ext cx="1743090" cy="2489100"/>
            </a:xfrm>
            <a:custGeom>
              <a:avLst/>
              <a:gdLst/>
              <a:ahLst/>
              <a:cxnLst/>
              <a:rect l="l" t="t" r="r" b="b"/>
              <a:pathLst>
                <a:path w="19620" h="28017" extrusionOk="0">
                  <a:moveTo>
                    <a:pt x="865" y="6830"/>
                  </a:moveTo>
                  <a:cubicBezTo>
                    <a:pt x="921" y="6898"/>
                    <a:pt x="966" y="6954"/>
                    <a:pt x="1006" y="7016"/>
                  </a:cubicBezTo>
                  <a:lnTo>
                    <a:pt x="859" y="7140"/>
                  </a:lnTo>
                  <a:cubicBezTo>
                    <a:pt x="836" y="7107"/>
                    <a:pt x="814" y="7067"/>
                    <a:pt x="797" y="7033"/>
                  </a:cubicBezTo>
                  <a:cubicBezTo>
                    <a:pt x="808" y="6965"/>
                    <a:pt x="831" y="6892"/>
                    <a:pt x="865" y="6830"/>
                  </a:cubicBezTo>
                  <a:close/>
                  <a:moveTo>
                    <a:pt x="18767" y="10930"/>
                  </a:moveTo>
                  <a:cubicBezTo>
                    <a:pt x="18801" y="10992"/>
                    <a:pt x="18823" y="11060"/>
                    <a:pt x="18835" y="11133"/>
                  </a:cubicBezTo>
                  <a:cubicBezTo>
                    <a:pt x="18818" y="11167"/>
                    <a:pt x="18795" y="11206"/>
                    <a:pt x="18772" y="11240"/>
                  </a:cubicBezTo>
                  <a:lnTo>
                    <a:pt x="18626" y="11116"/>
                  </a:lnTo>
                  <a:cubicBezTo>
                    <a:pt x="18665" y="11054"/>
                    <a:pt x="18716" y="10992"/>
                    <a:pt x="18767" y="10930"/>
                  </a:cubicBezTo>
                  <a:close/>
                  <a:moveTo>
                    <a:pt x="10821" y="20688"/>
                  </a:moveTo>
                  <a:lnTo>
                    <a:pt x="10821" y="20688"/>
                  </a:lnTo>
                  <a:cubicBezTo>
                    <a:pt x="10821" y="20690"/>
                    <a:pt x="10821" y="20692"/>
                    <a:pt x="10821" y="20694"/>
                  </a:cubicBezTo>
                  <a:cubicBezTo>
                    <a:pt x="10821" y="20692"/>
                    <a:pt x="10821" y="20690"/>
                    <a:pt x="10821" y="20688"/>
                  </a:cubicBezTo>
                  <a:close/>
                  <a:moveTo>
                    <a:pt x="7511" y="0"/>
                  </a:moveTo>
                  <a:cubicBezTo>
                    <a:pt x="7032" y="0"/>
                    <a:pt x="6557" y="118"/>
                    <a:pt x="6128" y="341"/>
                  </a:cubicBezTo>
                  <a:cubicBezTo>
                    <a:pt x="5377" y="725"/>
                    <a:pt x="4784" y="1431"/>
                    <a:pt x="4733" y="2227"/>
                  </a:cubicBezTo>
                  <a:cubicBezTo>
                    <a:pt x="4699" y="2826"/>
                    <a:pt x="4982" y="3402"/>
                    <a:pt x="5479" y="3746"/>
                  </a:cubicBezTo>
                  <a:cubicBezTo>
                    <a:pt x="5405" y="3865"/>
                    <a:pt x="5383" y="4006"/>
                    <a:pt x="5416" y="4142"/>
                  </a:cubicBezTo>
                  <a:cubicBezTo>
                    <a:pt x="5496" y="4396"/>
                    <a:pt x="5750" y="4577"/>
                    <a:pt x="6021" y="4639"/>
                  </a:cubicBezTo>
                  <a:cubicBezTo>
                    <a:pt x="6143" y="4662"/>
                    <a:pt x="6266" y="4673"/>
                    <a:pt x="6391" y="4673"/>
                  </a:cubicBezTo>
                  <a:cubicBezTo>
                    <a:pt x="6480" y="4673"/>
                    <a:pt x="6569" y="4667"/>
                    <a:pt x="6659" y="4656"/>
                  </a:cubicBezTo>
                  <a:cubicBezTo>
                    <a:pt x="6936" y="4910"/>
                    <a:pt x="7269" y="5096"/>
                    <a:pt x="7636" y="5192"/>
                  </a:cubicBezTo>
                  <a:cubicBezTo>
                    <a:pt x="7653" y="5198"/>
                    <a:pt x="7670" y="5198"/>
                    <a:pt x="7687" y="5203"/>
                  </a:cubicBezTo>
                  <a:cubicBezTo>
                    <a:pt x="7715" y="5333"/>
                    <a:pt x="7732" y="5463"/>
                    <a:pt x="7732" y="5599"/>
                  </a:cubicBezTo>
                  <a:cubicBezTo>
                    <a:pt x="7738" y="5830"/>
                    <a:pt x="7698" y="6062"/>
                    <a:pt x="7619" y="6282"/>
                  </a:cubicBezTo>
                  <a:cubicBezTo>
                    <a:pt x="7568" y="6220"/>
                    <a:pt x="7512" y="6163"/>
                    <a:pt x="7455" y="6107"/>
                  </a:cubicBezTo>
                  <a:cubicBezTo>
                    <a:pt x="7184" y="6011"/>
                    <a:pt x="6941" y="5977"/>
                    <a:pt x="6811" y="5887"/>
                  </a:cubicBezTo>
                  <a:lnTo>
                    <a:pt x="6811" y="5887"/>
                  </a:lnTo>
                  <a:cubicBezTo>
                    <a:pt x="6817" y="5949"/>
                    <a:pt x="6828" y="6011"/>
                    <a:pt x="6845" y="6073"/>
                  </a:cubicBezTo>
                  <a:cubicBezTo>
                    <a:pt x="6710" y="6039"/>
                    <a:pt x="6569" y="6011"/>
                    <a:pt x="6427" y="6000"/>
                  </a:cubicBezTo>
                  <a:cubicBezTo>
                    <a:pt x="6376" y="5995"/>
                    <a:pt x="6323" y="5993"/>
                    <a:pt x="6271" y="5993"/>
                  </a:cubicBezTo>
                  <a:cubicBezTo>
                    <a:pt x="5911" y="5993"/>
                    <a:pt x="5544" y="6097"/>
                    <a:pt x="5298" y="6338"/>
                  </a:cubicBezTo>
                  <a:cubicBezTo>
                    <a:pt x="5032" y="6587"/>
                    <a:pt x="4936" y="6943"/>
                    <a:pt x="4823" y="7282"/>
                  </a:cubicBezTo>
                  <a:cubicBezTo>
                    <a:pt x="4699" y="7637"/>
                    <a:pt x="4558" y="7982"/>
                    <a:pt x="4389" y="8321"/>
                  </a:cubicBezTo>
                  <a:cubicBezTo>
                    <a:pt x="4343" y="8219"/>
                    <a:pt x="4310" y="8117"/>
                    <a:pt x="4276" y="8016"/>
                  </a:cubicBezTo>
                  <a:cubicBezTo>
                    <a:pt x="4287" y="7982"/>
                    <a:pt x="4287" y="7948"/>
                    <a:pt x="4287" y="7908"/>
                  </a:cubicBezTo>
                  <a:cubicBezTo>
                    <a:pt x="4270" y="7818"/>
                    <a:pt x="4242" y="7728"/>
                    <a:pt x="4191" y="7649"/>
                  </a:cubicBezTo>
                  <a:cubicBezTo>
                    <a:pt x="4185" y="7603"/>
                    <a:pt x="4174" y="7564"/>
                    <a:pt x="4168" y="7519"/>
                  </a:cubicBezTo>
                  <a:cubicBezTo>
                    <a:pt x="4129" y="7225"/>
                    <a:pt x="4106" y="6926"/>
                    <a:pt x="4101" y="6632"/>
                  </a:cubicBezTo>
                  <a:cubicBezTo>
                    <a:pt x="4112" y="6519"/>
                    <a:pt x="4118" y="6412"/>
                    <a:pt x="4106" y="6299"/>
                  </a:cubicBezTo>
                  <a:cubicBezTo>
                    <a:pt x="4106" y="6282"/>
                    <a:pt x="4106" y="6271"/>
                    <a:pt x="4101" y="6254"/>
                  </a:cubicBezTo>
                  <a:cubicBezTo>
                    <a:pt x="4095" y="6237"/>
                    <a:pt x="4101" y="6226"/>
                    <a:pt x="4101" y="6214"/>
                  </a:cubicBezTo>
                  <a:lnTo>
                    <a:pt x="4095" y="6214"/>
                  </a:lnTo>
                  <a:cubicBezTo>
                    <a:pt x="4044" y="5954"/>
                    <a:pt x="3875" y="5700"/>
                    <a:pt x="3609" y="5616"/>
                  </a:cubicBezTo>
                  <a:cubicBezTo>
                    <a:pt x="3536" y="5591"/>
                    <a:pt x="3461" y="5581"/>
                    <a:pt x="3386" y="5581"/>
                  </a:cubicBezTo>
                  <a:cubicBezTo>
                    <a:pt x="3166" y="5581"/>
                    <a:pt x="2942" y="5671"/>
                    <a:pt x="2740" y="5768"/>
                  </a:cubicBezTo>
                  <a:cubicBezTo>
                    <a:pt x="2469" y="5892"/>
                    <a:pt x="2181" y="6039"/>
                    <a:pt x="1893" y="6050"/>
                  </a:cubicBezTo>
                  <a:cubicBezTo>
                    <a:pt x="1650" y="6000"/>
                    <a:pt x="1412" y="5949"/>
                    <a:pt x="1141" y="5921"/>
                  </a:cubicBezTo>
                  <a:cubicBezTo>
                    <a:pt x="1102" y="5977"/>
                    <a:pt x="1068" y="6039"/>
                    <a:pt x="1028" y="6107"/>
                  </a:cubicBezTo>
                  <a:cubicBezTo>
                    <a:pt x="916" y="6079"/>
                    <a:pt x="797" y="6050"/>
                    <a:pt x="678" y="6028"/>
                  </a:cubicBezTo>
                  <a:lnTo>
                    <a:pt x="1" y="6694"/>
                  </a:lnTo>
                  <a:cubicBezTo>
                    <a:pt x="249" y="6999"/>
                    <a:pt x="419" y="7361"/>
                    <a:pt x="492" y="7750"/>
                  </a:cubicBezTo>
                  <a:lnTo>
                    <a:pt x="616" y="7750"/>
                  </a:lnTo>
                  <a:cubicBezTo>
                    <a:pt x="599" y="7852"/>
                    <a:pt x="582" y="7954"/>
                    <a:pt x="571" y="8061"/>
                  </a:cubicBezTo>
                  <a:lnTo>
                    <a:pt x="684" y="8547"/>
                  </a:lnTo>
                  <a:cubicBezTo>
                    <a:pt x="713" y="8642"/>
                    <a:pt x="798" y="8705"/>
                    <a:pt x="892" y="8705"/>
                  </a:cubicBezTo>
                  <a:cubicBezTo>
                    <a:pt x="909" y="8705"/>
                    <a:pt x="926" y="8703"/>
                    <a:pt x="944" y="8699"/>
                  </a:cubicBezTo>
                  <a:cubicBezTo>
                    <a:pt x="1062" y="8671"/>
                    <a:pt x="1136" y="8552"/>
                    <a:pt x="1096" y="8434"/>
                  </a:cubicBezTo>
                  <a:cubicBezTo>
                    <a:pt x="1028" y="8242"/>
                    <a:pt x="983" y="8038"/>
                    <a:pt x="1028" y="7841"/>
                  </a:cubicBezTo>
                  <a:lnTo>
                    <a:pt x="1028" y="7841"/>
                  </a:lnTo>
                  <a:cubicBezTo>
                    <a:pt x="1057" y="8010"/>
                    <a:pt x="1096" y="8196"/>
                    <a:pt x="1130" y="8372"/>
                  </a:cubicBezTo>
                  <a:cubicBezTo>
                    <a:pt x="1136" y="8422"/>
                    <a:pt x="1153" y="8468"/>
                    <a:pt x="1175" y="8507"/>
                  </a:cubicBezTo>
                  <a:cubicBezTo>
                    <a:pt x="1209" y="8547"/>
                    <a:pt x="1407" y="8637"/>
                    <a:pt x="1525" y="8756"/>
                  </a:cubicBezTo>
                  <a:lnTo>
                    <a:pt x="1842" y="8676"/>
                  </a:lnTo>
                  <a:cubicBezTo>
                    <a:pt x="1859" y="8473"/>
                    <a:pt x="1740" y="8287"/>
                    <a:pt x="1548" y="8219"/>
                  </a:cubicBezTo>
                  <a:cubicBezTo>
                    <a:pt x="1520" y="8095"/>
                    <a:pt x="1503" y="7965"/>
                    <a:pt x="1497" y="7829"/>
                  </a:cubicBezTo>
                  <a:lnTo>
                    <a:pt x="1497" y="7829"/>
                  </a:lnTo>
                  <a:cubicBezTo>
                    <a:pt x="1514" y="7833"/>
                    <a:pt x="1532" y="7835"/>
                    <a:pt x="1549" y="7835"/>
                  </a:cubicBezTo>
                  <a:cubicBezTo>
                    <a:pt x="1585" y="7835"/>
                    <a:pt x="1621" y="7828"/>
                    <a:pt x="1655" y="7812"/>
                  </a:cubicBezTo>
                  <a:cubicBezTo>
                    <a:pt x="1763" y="7767"/>
                    <a:pt x="1819" y="7660"/>
                    <a:pt x="1797" y="7547"/>
                  </a:cubicBezTo>
                  <a:cubicBezTo>
                    <a:pt x="1864" y="7496"/>
                    <a:pt x="1926" y="7445"/>
                    <a:pt x="1989" y="7395"/>
                  </a:cubicBezTo>
                  <a:cubicBezTo>
                    <a:pt x="2092" y="7425"/>
                    <a:pt x="2218" y="7444"/>
                    <a:pt x="2351" y="7444"/>
                  </a:cubicBezTo>
                  <a:cubicBezTo>
                    <a:pt x="2567" y="7444"/>
                    <a:pt x="2804" y="7393"/>
                    <a:pt x="2999" y="7253"/>
                  </a:cubicBezTo>
                  <a:lnTo>
                    <a:pt x="3022" y="7270"/>
                  </a:lnTo>
                  <a:cubicBezTo>
                    <a:pt x="3062" y="8213"/>
                    <a:pt x="3095" y="9157"/>
                    <a:pt x="3141" y="10184"/>
                  </a:cubicBezTo>
                  <a:cubicBezTo>
                    <a:pt x="3169" y="10574"/>
                    <a:pt x="3361" y="10930"/>
                    <a:pt x="3666" y="11173"/>
                  </a:cubicBezTo>
                  <a:cubicBezTo>
                    <a:pt x="3752" y="11236"/>
                    <a:pt x="3852" y="11267"/>
                    <a:pt x="3951" y="11267"/>
                  </a:cubicBezTo>
                  <a:cubicBezTo>
                    <a:pt x="4100" y="11267"/>
                    <a:pt x="4246" y="11197"/>
                    <a:pt x="4338" y="11065"/>
                  </a:cubicBezTo>
                  <a:cubicBezTo>
                    <a:pt x="4513" y="10817"/>
                    <a:pt x="4648" y="10551"/>
                    <a:pt x="4756" y="10269"/>
                  </a:cubicBezTo>
                  <a:cubicBezTo>
                    <a:pt x="5219" y="9586"/>
                    <a:pt x="5733" y="8948"/>
                    <a:pt x="6297" y="8355"/>
                  </a:cubicBezTo>
                  <a:cubicBezTo>
                    <a:pt x="6297" y="8360"/>
                    <a:pt x="6297" y="8366"/>
                    <a:pt x="6303" y="8372"/>
                  </a:cubicBezTo>
                  <a:cubicBezTo>
                    <a:pt x="6320" y="8445"/>
                    <a:pt x="6348" y="8518"/>
                    <a:pt x="6388" y="8586"/>
                  </a:cubicBezTo>
                  <a:cubicBezTo>
                    <a:pt x="6461" y="8722"/>
                    <a:pt x="6563" y="8846"/>
                    <a:pt x="6676" y="8948"/>
                  </a:cubicBezTo>
                  <a:cubicBezTo>
                    <a:pt x="6727" y="8993"/>
                    <a:pt x="6783" y="9032"/>
                    <a:pt x="6840" y="9072"/>
                  </a:cubicBezTo>
                  <a:cubicBezTo>
                    <a:pt x="6868" y="9094"/>
                    <a:pt x="6896" y="9111"/>
                    <a:pt x="6930" y="9134"/>
                  </a:cubicBezTo>
                  <a:cubicBezTo>
                    <a:pt x="6845" y="9213"/>
                    <a:pt x="6749" y="9275"/>
                    <a:pt x="6648" y="9320"/>
                  </a:cubicBezTo>
                  <a:cubicBezTo>
                    <a:pt x="7303" y="10162"/>
                    <a:pt x="7636" y="11218"/>
                    <a:pt x="7591" y="12285"/>
                  </a:cubicBezTo>
                  <a:lnTo>
                    <a:pt x="7574" y="12342"/>
                  </a:lnTo>
                  <a:lnTo>
                    <a:pt x="7574" y="12342"/>
                  </a:lnTo>
                  <a:lnTo>
                    <a:pt x="7963" y="12302"/>
                  </a:lnTo>
                  <a:cubicBezTo>
                    <a:pt x="8003" y="12432"/>
                    <a:pt x="8054" y="12579"/>
                    <a:pt x="8178" y="12647"/>
                  </a:cubicBezTo>
                  <a:cubicBezTo>
                    <a:pt x="8206" y="12669"/>
                    <a:pt x="8240" y="12680"/>
                    <a:pt x="8274" y="12686"/>
                  </a:cubicBezTo>
                  <a:cubicBezTo>
                    <a:pt x="8274" y="12822"/>
                    <a:pt x="8268" y="12957"/>
                    <a:pt x="8257" y="13093"/>
                  </a:cubicBezTo>
                  <a:cubicBezTo>
                    <a:pt x="8167" y="13110"/>
                    <a:pt x="8071" y="13121"/>
                    <a:pt x="7975" y="13138"/>
                  </a:cubicBezTo>
                  <a:cubicBezTo>
                    <a:pt x="7111" y="14826"/>
                    <a:pt x="6433" y="16605"/>
                    <a:pt x="5947" y="18441"/>
                  </a:cubicBezTo>
                  <a:cubicBezTo>
                    <a:pt x="5987" y="18407"/>
                    <a:pt x="6021" y="18367"/>
                    <a:pt x="6055" y="18333"/>
                  </a:cubicBezTo>
                  <a:lnTo>
                    <a:pt x="6055" y="18333"/>
                  </a:lnTo>
                  <a:cubicBezTo>
                    <a:pt x="6038" y="18373"/>
                    <a:pt x="6021" y="18412"/>
                    <a:pt x="6004" y="18452"/>
                  </a:cubicBezTo>
                  <a:cubicBezTo>
                    <a:pt x="6162" y="18469"/>
                    <a:pt x="6326" y="18508"/>
                    <a:pt x="6473" y="18571"/>
                  </a:cubicBezTo>
                  <a:lnTo>
                    <a:pt x="6501" y="18588"/>
                  </a:lnTo>
                  <a:cubicBezTo>
                    <a:pt x="6495" y="18604"/>
                    <a:pt x="6489" y="18627"/>
                    <a:pt x="6489" y="18644"/>
                  </a:cubicBezTo>
                  <a:cubicBezTo>
                    <a:pt x="6382" y="18746"/>
                    <a:pt x="6280" y="18847"/>
                    <a:pt x="6230" y="18904"/>
                  </a:cubicBezTo>
                  <a:cubicBezTo>
                    <a:pt x="5320" y="19197"/>
                    <a:pt x="4535" y="19762"/>
                    <a:pt x="4050" y="20479"/>
                  </a:cubicBezTo>
                  <a:cubicBezTo>
                    <a:pt x="3542" y="21231"/>
                    <a:pt x="3361" y="22123"/>
                    <a:pt x="3378" y="22987"/>
                  </a:cubicBezTo>
                  <a:cubicBezTo>
                    <a:pt x="3395" y="23857"/>
                    <a:pt x="3587" y="24715"/>
                    <a:pt x="3790" y="25568"/>
                  </a:cubicBezTo>
                  <a:cubicBezTo>
                    <a:pt x="3660" y="25952"/>
                    <a:pt x="3564" y="26341"/>
                    <a:pt x="3491" y="26742"/>
                  </a:cubicBezTo>
                  <a:cubicBezTo>
                    <a:pt x="3468" y="26855"/>
                    <a:pt x="3468" y="26979"/>
                    <a:pt x="3491" y="27092"/>
                  </a:cubicBezTo>
                  <a:cubicBezTo>
                    <a:pt x="3540" y="27258"/>
                    <a:pt x="3704" y="27386"/>
                    <a:pt x="3790" y="27386"/>
                  </a:cubicBezTo>
                  <a:cubicBezTo>
                    <a:pt x="3792" y="27386"/>
                    <a:pt x="3794" y="27386"/>
                    <a:pt x="3796" y="27386"/>
                  </a:cubicBezTo>
                  <a:cubicBezTo>
                    <a:pt x="4174" y="27591"/>
                    <a:pt x="4594" y="27693"/>
                    <a:pt x="5014" y="27693"/>
                  </a:cubicBezTo>
                  <a:cubicBezTo>
                    <a:pt x="5372" y="27693"/>
                    <a:pt x="5731" y="27619"/>
                    <a:pt x="6066" y="27471"/>
                  </a:cubicBezTo>
                  <a:cubicBezTo>
                    <a:pt x="6156" y="27426"/>
                    <a:pt x="6258" y="27369"/>
                    <a:pt x="6269" y="27273"/>
                  </a:cubicBezTo>
                  <a:cubicBezTo>
                    <a:pt x="6286" y="27177"/>
                    <a:pt x="6213" y="27098"/>
                    <a:pt x="6145" y="27030"/>
                  </a:cubicBezTo>
                  <a:cubicBezTo>
                    <a:pt x="5936" y="26827"/>
                    <a:pt x="5727" y="26624"/>
                    <a:pt x="5518" y="26420"/>
                  </a:cubicBezTo>
                  <a:cubicBezTo>
                    <a:pt x="5332" y="26183"/>
                    <a:pt x="5162" y="25923"/>
                    <a:pt x="5010" y="25652"/>
                  </a:cubicBezTo>
                  <a:lnTo>
                    <a:pt x="5044" y="25652"/>
                  </a:lnTo>
                  <a:cubicBezTo>
                    <a:pt x="4857" y="24562"/>
                    <a:pt x="4807" y="23461"/>
                    <a:pt x="5066" y="22896"/>
                  </a:cubicBezTo>
                  <a:cubicBezTo>
                    <a:pt x="5095" y="22880"/>
                    <a:pt x="5117" y="22868"/>
                    <a:pt x="5140" y="22851"/>
                  </a:cubicBezTo>
                  <a:cubicBezTo>
                    <a:pt x="5128" y="22846"/>
                    <a:pt x="5117" y="22834"/>
                    <a:pt x="5106" y="22823"/>
                  </a:cubicBezTo>
                  <a:lnTo>
                    <a:pt x="5106" y="22817"/>
                  </a:lnTo>
                  <a:lnTo>
                    <a:pt x="5100" y="22817"/>
                  </a:lnTo>
                  <a:cubicBezTo>
                    <a:pt x="5049" y="22767"/>
                    <a:pt x="5004" y="22704"/>
                    <a:pt x="4965" y="22637"/>
                  </a:cubicBezTo>
                  <a:cubicBezTo>
                    <a:pt x="5044" y="22467"/>
                    <a:pt x="5123" y="22298"/>
                    <a:pt x="5202" y="22134"/>
                  </a:cubicBezTo>
                  <a:cubicBezTo>
                    <a:pt x="5501" y="21891"/>
                    <a:pt x="5750" y="21592"/>
                    <a:pt x="5936" y="21259"/>
                  </a:cubicBezTo>
                  <a:cubicBezTo>
                    <a:pt x="5970" y="21180"/>
                    <a:pt x="6009" y="21101"/>
                    <a:pt x="6055" y="21022"/>
                  </a:cubicBezTo>
                  <a:lnTo>
                    <a:pt x="6326" y="21118"/>
                  </a:lnTo>
                  <a:cubicBezTo>
                    <a:pt x="6331" y="21095"/>
                    <a:pt x="6343" y="21067"/>
                    <a:pt x="6348" y="21044"/>
                  </a:cubicBezTo>
                  <a:cubicBezTo>
                    <a:pt x="6348" y="21067"/>
                    <a:pt x="6348" y="21089"/>
                    <a:pt x="6348" y="21112"/>
                  </a:cubicBezTo>
                  <a:cubicBezTo>
                    <a:pt x="6698" y="20604"/>
                    <a:pt x="7099" y="20135"/>
                    <a:pt x="7546" y="19700"/>
                  </a:cubicBezTo>
                  <a:cubicBezTo>
                    <a:pt x="7568" y="19943"/>
                    <a:pt x="7596" y="20186"/>
                    <a:pt x="7619" y="20429"/>
                  </a:cubicBezTo>
                  <a:cubicBezTo>
                    <a:pt x="8280" y="19683"/>
                    <a:pt x="8963" y="18881"/>
                    <a:pt x="9172" y="17955"/>
                  </a:cubicBezTo>
                  <a:cubicBezTo>
                    <a:pt x="9511" y="17328"/>
                    <a:pt x="9895" y="16730"/>
                    <a:pt x="10324" y="16170"/>
                  </a:cubicBezTo>
                  <a:cubicBezTo>
                    <a:pt x="10702" y="17643"/>
                    <a:pt x="10866" y="19165"/>
                    <a:pt x="10821" y="20688"/>
                  </a:cubicBezTo>
                  <a:lnTo>
                    <a:pt x="10821" y="20688"/>
                  </a:lnTo>
                  <a:cubicBezTo>
                    <a:pt x="10825" y="20617"/>
                    <a:pt x="10904" y="20568"/>
                    <a:pt x="10980" y="20568"/>
                  </a:cubicBezTo>
                  <a:cubicBezTo>
                    <a:pt x="10997" y="20568"/>
                    <a:pt x="11014" y="20570"/>
                    <a:pt x="11030" y="20575"/>
                  </a:cubicBezTo>
                  <a:cubicBezTo>
                    <a:pt x="11120" y="20609"/>
                    <a:pt x="11188" y="20671"/>
                    <a:pt x="11239" y="20756"/>
                  </a:cubicBezTo>
                  <a:cubicBezTo>
                    <a:pt x="11493" y="21123"/>
                    <a:pt x="11414" y="21660"/>
                    <a:pt x="11493" y="22095"/>
                  </a:cubicBezTo>
                  <a:cubicBezTo>
                    <a:pt x="11583" y="22021"/>
                    <a:pt x="11662" y="21936"/>
                    <a:pt x="11741" y="21852"/>
                  </a:cubicBezTo>
                  <a:cubicBezTo>
                    <a:pt x="11770" y="22100"/>
                    <a:pt x="11792" y="22354"/>
                    <a:pt x="11815" y="22603"/>
                  </a:cubicBezTo>
                  <a:cubicBezTo>
                    <a:pt x="11900" y="23546"/>
                    <a:pt x="11933" y="24495"/>
                    <a:pt x="11922" y="25438"/>
                  </a:cubicBezTo>
                  <a:cubicBezTo>
                    <a:pt x="11561" y="25839"/>
                    <a:pt x="11177" y="26217"/>
                    <a:pt x="10770" y="26567"/>
                  </a:cubicBezTo>
                  <a:lnTo>
                    <a:pt x="9612" y="27132"/>
                  </a:lnTo>
                  <a:cubicBezTo>
                    <a:pt x="9516" y="27177"/>
                    <a:pt x="9403" y="27245"/>
                    <a:pt x="9398" y="27347"/>
                  </a:cubicBezTo>
                  <a:cubicBezTo>
                    <a:pt x="9403" y="27431"/>
                    <a:pt x="9449" y="27505"/>
                    <a:pt x="9516" y="27556"/>
                  </a:cubicBezTo>
                  <a:cubicBezTo>
                    <a:pt x="9846" y="27856"/>
                    <a:pt x="10306" y="28016"/>
                    <a:pt x="10765" y="28016"/>
                  </a:cubicBezTo>
                  <a:cubicBezTo>
                    <a:pt x="11013" y="28016"/>
                    <a:pt x="11261" y="27969"/>
                    <a:pt x="11487" y="27872"/>
                  </a:cubicBezTo>
                  <a:cubicBezTo>
                    <a:pt x="11792" y="27742"/>
                    <a:pt x="12063" y="27522"/>
                    <a:pt x="12391" y="27460"/>
                  </a:cubicBezTo>
                  <a:cubicBezTo>
                    <a:pt x="12549" y="27426"/>
                    <a:pt x="12713" y="27431"/>
                    <a:pt x="12854" y="27364"/>
                  </a:cubicBezTo>
                  <a:cubicBezTo>
                    <a:pt x="13187" y="27217"/>
                    <a:pt x="13238" y="26782"/>
                    <a:pt x="13148" y="26449"/>
                  </a:cubicBezTo>
                  <a:cubicBezTo>
                    <a:pt x="13074" y="26189"/>
                    <a:pt x="12950" y="25940"/>
                    <a:pt x="12905" y="25681"/>
                  </a:cubicBezTo>
                  <a:cubicBezTo>
                    <a:pt x="13724" y="24009"/>
                    <a:pt x="13825" y="22072"/>
                    <a:pt x="13187" y="20327"/>
                  </a:cubicBezTo>
                  <a:lnTo>
                    <a:pt x="13295" y="20163"/>
                  </a:lnTo>
                  <a:lnTo>
                    <a:pt x="13786" y="20649"/>
                  </a:lnTo>
                  <a:lnTo>
                    <a:pt x="13786" y="20649"/>
                  </a:lnTo>
                  <a:lnTo>
                    <a:pt x="13639" y="19418"/>
                  </a:lnTo>
                  <a:cubicBezTo>
                    <a:pt x="13639" y="19401"/>
                    <a:pt x="13633" y="19389"/>
                    <a:pt x="13628" y="19378"/>
                  </a:cubicBezTo>
                  <a:lnTo>
                    <a:pt x="13628" y="19378"/>
                  </a:lnTo>
                  <a:lnTo>
                    <a:pt x="13690" y="19406"/>
                  </a:lnTo>
                  <a:cubicBezTo>
                    <a:pt x="13385" y="17249"/>
                    <a:pt x="13153" y="15182"/>
                    <a:pt x="12927" y="13110"/>
                  </a:cubicBezTo>
                  <a:cubicBezTo>
                    <a:pt x="12837" y="13098"/>
                    <a:pt x="12747" y="13087"/>
                    <a:pt x="12662" y="13076"/>
                  </a:cubicBezTo>
                  <a:lnTo>
                    <a:pt x="12685" y="13076"/>
                  </a:lnTo>
                  <a:lnTo>
                    <a:pt x="12606" y="12760"/>
                  </a:lnTo>
                  <a:cubicBezTo>
                    <a:pt x="13142" y="12669"/>
                    <a:pt x="14526" y="12048"/>
                    <a:pt x="15610" y="11218"/>
                  </a:cubicBezTo>
                  <a:lnTo>
                    <a:pt x="15610" y="11218"/>
                  </a:lnTo>
                  <a:cubicBezTo>
                    <a:pt x="15649" y="11348"/>
                    <a:pt x="15593" y="11489"/>
                    <a:pt x="15525" y="11607"/>
                  </a:cubicBezTo>
                  <a:cubicBezTo>
                    <a:pt x="15457" y="11726"/>
                    <a:pt x="15361" y="11862"/>
                    <a:pt x="15350" y="12008"/>
                  </a:cubicBezTo>
                  <a:cubicBezTo>
                    <a:pt x="15333" y="12240"/>
                    <a:pt x="15525" y="12443"/>
                    <a:pt x="15706" y="12607"/>
                  </a:cubicBezTo>
                  <a:cubicBezTo>
                    <a:pt x="15774" y="12686"/>
                    <a:pt x="15864" y="12743"/>
                    <a:pt x="15960" y="12788"/>
                  </a:cubicBezTo>
                  <a:cubicBezTo>
                    <a:pt x="15990" y="12798"/>
                    <a:pt x="16023" y="12803"/>
                    <a:pt x="16055" y="12803"/>
                  </a:cubicBezTo>
                  <a:cubicBezTo>
                    <a:pt x="16133" y="12803"/>
                    <a:pt x="16210" y="12774"/>
                    <a:pt x="16254" y="12714"/>
                  </a:cubicBezTo>
                  <a:cubicBezTo>
                    <a:pt x="16316" y="12426"/>
                    <a:pt x="16197" y="12121"/>
                    <a:pt x="15954" y="11952"/>
                  </a:cubicBezTo>
                  <a:cubicBezTo>
                    <a:pt x="15977" y="11918"/>
                    <a:pt x="16011" y="11879"/>
                    <a:pt x="16045" y="11833"/>
                  </a:cubicBezTo>
                  <a:cubicBezTo>
                    <a:pt x="16203" y="11641"/>
                    <a:pt x="16401" y="11478"/>
                    <a:pt x="16621" y="11353"/>
                  </a:cubicBezTo>
                  <a:cubicBezTo>
                    <a:pt x="16816" y="11489"/>
                    <a:pt x="17052" y="11541"/>
                    <a:pt x="17268" y="11541"/>
                  </a:cubicBezTo>
                  <a:cubicBezTo>
                    <a:pt x="17402" y="11541"/>
                    <a:pt x="17528" y="11521"/>
                    <a:pt x="17632" y="11489"/>
                  </a:cubicBezTo>
                  <a:cubicBezTo>
                    <a:pt x="17694" y="11540"/>
                    <a:pt x="17756" y="11591"/>
                    <a:pt x="17824" y="11641"/>
                  </a:cubicBezTo>
                  <a:cubicBezTo>
                    <a:pt x="17801" y="11754"/>
                    <a:pt x="17858" y="11862"/>
                    <a:pt x="17965" y="11907"/>
                  </a:cubicBezTo>
                  <a:cubicBezTo>
                    <a:pt x="18004" y="11924"/>
                    <a:pt x="18046" y="11931"/>
                    <a:pt x="18086" y="11931"/>
                  </a:cubicBezTo>
                  <a:cubicBezTo>
                    <a:pt x="18099" y="11931"/>
                    <a:pt x="18111" y="11931"/>
                    <a:pt x="18123" y="11929"/>
                  </a:cubicBezTo>
                  <a:lnTo>
                    <a:pt x="18123" y="11929"/>
                  </a:lnTo>
                  <a:cubicBezTo>
                    <a:pt x="18117" y="12059"/>
                    <a:pt x="18100" y="12189"/>
                    <a:pt x="18072" y="12319"/>
                  </a:cubicBezTo>
                  <a:cubicBezTo>
                    <a:pt x="17880" y="12381"/>
                    <a:pt x="17762" y="12573"/>
                    <a:pt x="17778" y="12771"/>
                  </a:cubicBezTo>
                  <a:lnTo>
                    <a:pt x="18095" y="12856"/>
                  </a:lnTo>
                  <a:cubicBezTo>
                    <a:pt x="18219" y="12731"/>
                    <a:pt x="18417" y="12641"/>
                    <a:pt x="18445" y="12601"/>
                  </a:cubicBezTo>
                  <a:cubicBezTo>
                    <a:pt x="18473" y="12562"/>
                    <a:pt x="18484" y="12517"/>
                    <a:pt x="18490" y="12471"/>
                  </a:cubicBezTo>
                  <a:cubicBezTo>
                    <a:pt x="18524" y="12291"/>
                    <a:pt x="18563" y="12110"/>
                    <a:pt x="18592" y="11935"/>
                  </a:cubicBezTo>
                  <a:lnTo>
                    <a:pt x="18592" y="11935"/>
                  </a:lnTo>
                  <a:cubicBezTo>
                    <a:pt x="18643" y="12133"/>
                    <a:pt x="18592" y="12336"/>
                    <a:pt x="18524" y="12534"/>
                  </a:cubicBezTo>
                  <a:cubicBezTo>
                    <a:pt x="18484" y="12647"/>
                    <a:pt x="18558" y="12771"/>
                    <a:pt x="18676" y="12793"/>
                  </a:cubicBezTo>
                  <a:cubicBezTo>
                    <a:pt x="18694" y="12798"/>
                    <a:pt x="18711" y="12800"/>
                    <a:pt x="18728" y="12800"/>
                  </a:cubicBezTo>
                  <a:cubicBezTo>
                    <a:pt x="18824" y="12800"/>
                    <a:pt x="18912" y="12737"/>
                    <a:pt x="18936" y="12641"/>
                  </a:cubicBezTo>
                  <a:lnTo>
                    <a:pt x="19049" y="12155"/>
                  </a:lnTo>
                  <a:cubicBezTo>
                    <a:pt x="19038" y="12048"/>
                    <a:pt x="19021" y="11946"/>
                    <a:pt x="19004" y="11845"/>
                  </a:cubicBezTo>
                  <a:cubicBezTo>
                    <a:pt x="19044" y="11845"/>
                    <a:pt x="19089" y="11845"/>
                    <a:pt x="19128" y="11839"/>
                  </a:cubicBezTo>
                  <a:cubicBezTo>
                    <a:pt x="19202" y="11455"/>
                    <a:pt x="19371" y="11088"/>
                    <a:pt x="19620" y="10789"/>
                  </a:cubicBezTo>
                  <a:lnTo>
                    <a:pt x="18947" y="10122"/>
                  </a:lnTo>
                  <a:cubicBezTo>
                    <a:pt x="18823" y="10145"/>
                    <a:pt x="18710" y="10173"/>
                    <a:pt x="18592" y="10196"/>
                  </a:cubicBezTo>
                  <a:cubicBezTo>
                    <a:pt x="18558" y="10133"/>
                    <a:pt x="18518" y="10071"/>
                    <a:pt x="18479" y="10009"/>
                  </a:cubicBezTo>
                  <a:cubicBezTo>
                    <a:pt x="18208" y="10043"/>
                    <a:pt x="17971" y="10094"/>
                    <a:pt x="17728" y="10139"/>
                  </a:cubicBezTo>
                  <a:cubicBezTo>
                    <a:pt x="17440" y="10133"/>
                    <a:pt x="17152" y="9987"/>
                    <a:pt x="16881" y="9857"/>
                  </a:cubicBezTo>
                  <a:cubicBezTo>
                    <a:pt x="16678" y="9760"/>
                    <a:pt x="16452" y="9672"/>
                    <a:pt x="16231" y="9672"/>
                  </a:cubicBezTo>
                  <a:cubicBezTo>
                    <a:pt x="16157" y="9672"/>
                    <a:pt x="16083" y="9682"/>
                    <a:pt x="16011" y="9704"/>
                  </a:cubicBezTo>
                  <a:cubicBezTo>
                    <a:pt x="15937" y="9733"/>
                    <a:pt x="15864" y="9772"/>
                    <a:pt x="15802" y="9829"/>
                  </a:cubicBezTo>
                  <a:cubicBezTo>
                    <a:pt x="14994" y="10275"/>
                    <a:pt x="14136" y="10625"/>
                    <a:pt x="13244" y="10873"/>
                  </a:cubicBezTo>
                  <a:cubicBezTo>
                    <a:pt x="13289" y="10670"/>
                    <a:pt x="13374" y="10450"/>
                    <a:pt x="13503" y="10342"/>
                  </a:cubicBezTo>
                  <a:cubicBezTo>
                    <a:pt x="13131" y="9851"/>
                    <a:pt x="12826" y="9309"/>
                    <a:pt x="12594" y="8739"/>
                  </a:cubicBezTo>
                  <a:cubicBezTo>
                    <a:pt x="12662" y="8372"/>
                    <a:pt x="12707" y="7954"/>
                    <a:pt x="12583" y="7564"/>
                  </a:cubicBezTo>
                  <a:cubicBezTo>
                    <a:pt x="12459" y="7163"/>
                    <a:pt x="12092" y="6796"/>
                    <a:pt x="11657" y="6756"/>
                  </a:cubicBezTo>
                  <a:lnTo>
                    <a:pt x="11634" y="6723"/>
                  </a:lnTo>
                  <a:cubicBezTo>
                    <a:pt x="11403" y="6666"/>
                    <a:pt x="11182" y="6615"/>
                    <a:pt x="10962" y="6581"/>
                  </a:cubicBezTo>
                  <a:lnTo>
                    <a:pt x="10957" y="6564"/>
                  </a:lnTo>
                  <a:cubicBezTo>
                    <a:pt x="10894" y="6423"/>
                    <a:pt x="10832" y="6271"/>
                    <a:pt x="10708" y="6169"/>
                  </a:cubicBezTo>
                  <a:cubicBezTo>
                    <a:pt x="10636" y="6110"/>
                    <a:pt x="10535" y="6074"/>
                    <a:pt x="10440" y="6074"/>
                  </a:cubicBezTo>
                  <a:cubicBezTo>
                    <a:pt x="10371" y="6074"/>
                    <a:pt x="10306" y="6093"/>
                    <a:pt x="10256" y="6135"/>
                  </a:cubicBezTo>
                  <a:lnTo>
                    <a:pt x="10268" y="6158"/>
                  </a:lnTo>
                  <a:cubicBezTo>
                    <a:pt x="10143" y="6242"/>
                    <a:pt x="10030" y="6344"/>
                    <a:pt x="9934" y="6468"/>
                  </a:cubicBezTo>
                  <a:lnTo>
                    <a:pt x="9816" y="6463"/>
                  </a:lnTo>
                  <a:cubicBezTo>
                    <a:pt x="9686" y="6282"/>
                    <a:pt x="9573" y="6090"/>
                    <a:pt x="9483" y="5892"/>
                  </a:cubicBezTo>
                  <a:cubicBezTo>
                    <a:pt x="9330" y="5565"/>
                    <a:pt x="9234" y="5215"/>
                    <a:pt x="9200" y="4853"/>
                  </a:cubicBezTo>
                  <a:cubicBezTo>
                    <a:pt x="9285" y="4785"/>
                    <a:pt x="9358" y="4701"/>
                    <a:pt x="9426" y="4616"/>
                  </a:cubicBezTo>
                  <a:cubicBezTo>
                    <a:pt x="9680" y="4260"/>
                    <a:pt x="9731" y="3837"/>
                    <a:pt x="9708" y="3402"/>
                  </a:cubicBezTo>
                  <a:cubicBezTo>
                    <a:pt x="9878" y="3312"/>
                    <a:pt x="10013" y="3170"/>
                    <a:pt x="10092" y="2995"/>
                  </a:cubicBezTo>
                  <a:cubicBezTo>
                    <a:pt x="10200" y="2735"/>
                    <a:pt x="10205" y="2447"/>
                    <a:pt x="10115" y="2188"/>
                  </a:cubicBezTo>
                  <a:cubicBezTo>
                    <a:pt x="10076" y="2047"/>
                    <a:pt x="9991" y="1922"/>
                    <a:pt x="9878" y="1838"/>
                  </a:cubicBezTo>
                  <a:cubicBezTo>
                    <a:pt x="9827" y="1798"/>
                    <a:pt x="9765" y="1775"/>
                    <a:pt x="9703" y="1770"/>
                  </a:cubicBezTo>
                  <a:cubicBezTo>
                    <a:pt x="9680" y="1459"/>
                    <a:pt x="9573" y="1154"/>
                    <a:pt x="9398" y="900"/>
                  </a:cubicBezTo>
                  <a:cubicBezTo>
                    <a:pt x="9065" y="420"/>
                    <a:pt x="8494" y="109"/>
                    <a:pt x="7890" y="25"/>
                  </a:cubicBezTo>
                  <a:cubicBezTo>
                    <a:pt x="7764" y="8"/>
                    <a:pt x="7638" y="0"/>
                    <a:pt x="7511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09;p46">
              <a:extLst>
                <a:ext uri="{FF2B5EF4-FFF2-40B4-BE49-F238E27FC236}">
                  <a16:creationId xmlns:a16="http://schemas.microsoft.com/office/drawing/2014/main" id="{116EFC22-7126-4F0F-8ACD-C4B253B4DC7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79" b="169"/>
            <a:stretch/>
          </p:blipFill>
          <p:spPr>
            <a:xfrm>
              <a:off x="6923401" y="2197120"/>
              <a:ext cx="1743073" cy="2480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oogle Shape;1608;p32">
            <a:extLst>
              <a:ext uri="{FF2B5EF4-FFF2-40B4-BE49-F238E27FC236}">
                <a16:creationId xmlns:a16="http://schemas.microsoft.com/office/drawing/2014/main" id="{EB148FE9-272E-490A-9C47-CED185672ECC}"/>
              </a:ext>
            </a:extLst>
          </p:cNvPr>
          <p:cNvGrpSpPr/>
          <p:nvPr/>
        </p:nvGrpSpPr>
        <p:grpSpPr>
          <a:xfrm>
            <a:off x="27914" y="3226137"/>
            <a:ext cx="628995" cy="3834725"/>
            <a:chOff x="1743000" y="2737216"/>
            <a:chExt cx="628995" cy="3834725"/>
          </a:xfrm>
        </p:grpSpPr>
        <p:sp>
          <p:nvSpPr>
            <p:cNvPr id="49" name="Google Shape;1609;p32">
              <a:extLst>
                <a:ext uri="{FF2B5EF4-FFF2-40B4-BE49-F238E27FC236}">
                  <a16:creationId xmlns:a16="http://schemas.microsoft.com/office/drawing/2014/main" id="{2C9C650D-AEE7-45C6-B755-0F0981BE7751}"/>
                </a:ext>
              </a:extLst>
            </p:cNvPr>
            <p:cNvSpPr/>
            <p:nvPr/>
          </p:nvSpPr>
          <p:spPr>
            <a:xfrm rot="-211721">
              <a:off x="1814354" y="4226348"/>
              <a:ext cx="486288" cy="2332841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1610;p32">
              <a:extLst>
                <a:ext uri="{FF2B5EF4-FFF2-40B4-BE49-F238E27FC236}">
                  <a16:creationId xmlns:a16="http://schemas.microsoft.com/office/drawing/2014/main" id="{D7140815-0539-496E-9590-57A5F1A3D06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3000" y="2737216"/>
              <a:ext cx="486309" cy="1714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B176AB-4857-4D0B-95E1-49355540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82" y="1320946"/>
            <a:ext cx="3408645" cy="191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-380325" y="786345"/>
            <a:ext cx="8674662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karakter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261280" y="2926436"/>
            <a:ext cx="810011" cy="3555522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4880358" y="1879324"/>
            <a:ext cx="3295459" cy="5376179"/>
            <a:chOff x="4711852" y="1454952"/>
            <a:chExt cx="3461360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2" y="1454952"/>
              <a:ext cx="3439197" cy="2782661"/>
              <a:chOff x="4572030" y="1415284"/>
              <a:chExt cx="2875342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30" y="1415284"/>
                <a:ext cx="2875342" cy="2034503"/>
                <a:chOff x="3665856" y="822038"/>
                <a:chExt cx="4758137" cy="3311364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8"/>
                  <a:ext cx="4758137" cy="3311364"/>
                  <a:chOff x="518720" y="252436"/>
                  <a:chExt cx="6524252" cy="4540470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4" y="252436"/>
                    <a:ext cx="6524248" cy="3893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035;p44">
            <a:extLst>
              <a:ext uri="{FF2B5EF4-FFF2-40B4-BE49-F238E27FC236}">
                <a16:creationId xmlns:a16="http://schemas.microsoft.com/office/drawing/2014/main" id="{B233ADF2-4320-4379-81A0-199DB6E23A1D}"/>
              </a:ext>
            </a:extLst>
          </p:cNvPr>
          <p:cNvGrpSpPr/>
          <p:nvPr/>
        </p:nvGrpSpPr>
        <p:grpSpPr>
          <a:xfrm>
            <a:off x="1039659" y="1879323"/>
            <a:ext cx="3295461" cy="5376179"/>
            <a:chOff x="4711850" y="1454952"/>
            <a:chExt cx="3461362" cy="6244605"/>
          </a:xfrm>
        </p:grpSpPr>
        <p:grpSp>
          <p:nvGrpSpPr>
            <p:cNvPr id="29" name="Google Shape;2036;p44">
              <a:extLst>
                <a:ext uri="{FF2B5EF4-FFF2-40B4-BE49-F238E27FC236}">
                  <a16:creationId xmlns:a16="http://schemas.microsoft.com/office/drawing/2014/main" id="{00736583-3E1E-45C7-B865-251C2DE2DCB9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37" name="Google Shape;2037;p44">
                <a:extLst>
                  <a:ext uri="{FF2B5EF4-FFF2-40B4-BE49-F238E27FC236}">
                    <a16:creationId xmlns:a16="http://schemas.microsoft.com/office/drawing/2014/main" id="{C14F1BD4-D333-4979-9794-DD3A371857FB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39" name="Google Shape;2038;p44">
                  <a:extLst>
                    <a:ext uri="{FF2B5EF4-FFF2-40B4-BE49-F238E27FC236}">
                      <a16:creationId xmlns:a16="http://schemas.microsoft.com/office/drawing/2014/main" id="{48265BC0-2B48-4B38-9FF8-D333AC183CCC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39;p44">
                  <a:extLst>
                    <a:ext uri="{FF2B5EF4-FFF2-40B4-BE49-F238E27FC236}">
                      <a16:creationId xmlns:a16="http://schemas.microsoft.com/office/drawing/2014/main" id="{42363F8F-6182-4568-B8AD-80B5693638F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0;p44">
                <a:extLst>
                  <a:ext uri="{FF2B5EF4-FFF2-40B4-BE49-F238E27FC236}">
                    <a16:creationId xmlns:a16="http://schemas.microsoft.com/office/drawing/2014/main" id="{202E9323-A648-47EB-884D-618F50F777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041;p44">
              <a:extLst>
                <a:ext uri="{FF2B5EF4-FFF2-40B4-BE49-F238E27FC236}">
                  <a16:creationId xmlns:a16="http://schemas.microsoft.com/office/drawing/2014/main" id="{7EF0CF13-4AD0-4511-9CC0-6A89B6BE9F9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1" name="Google Shape;2042;p44">
                <a:extLst>
                  <a:ext uri="{FF2B5EF4-FFF2-40B4-BE49-F238E27FC236}">
                    <a16:creationId xmlns:a16="http://schemas.microsoft.com/office/drawing/2014/main" id="{64C9ECD1-953B-45E4-BBDB-186C16AA5D6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3" name="Google Shape;2043;p44">
                  <a:extLst>
                    <a:ext uri="{FF2B5EF4-FFF2-40B4-BE49-F238E27FC236}">
                      <a16:creationId xmlns:a16="http://schemas.microsoft.com/office/drawing/2014/main" id="{5B233034-45CE-43FC-9C9D-0AB0CA943B91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5" name="Google Shape;2044;p44">
                    <a:extLst>
                      <a:ext uri="{FF2B5EF4-FFF2-40B4-BE49-F238E27FC236}">
                        <a16:creationId xmlns:a16="http://schemas.microsoft.com/office/drawing/2014/main" id="{8D0315E4-A180-49FF-96F9-324B504891AD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2045;p44">
                    <a:extLst>
                      <a:ext uri="{FF2B5EF4-FFF2-40B4-BE49-F238E27FC236}">
                        <a16:creationId xmlns:a16="http://schemas.microsoft.com/office/drawing/2014/main" id="{3A4CE3C4-AA89-4CC6-A5C3-09468087E575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" name="Google Shape;2046;p44">
                  <a:extLst>
                    <a:ext uri="{FF2B5EF4-FFF2-40B4-BE49-F238E27FC236}">
                      <a16:creationId xmlns:a16="http://schemas.microsoft.com/office/drawing/2014/main" id="{D98CF39D-5964-44E2-9CCD-CAD176B0552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2047;p44">
                <a:extLst>
                  <a:ext uri="{FF2B5EF4-FFF2-40B4-BE49-F238E27FC236}">
                    <a16:creationId xmlns:a16="http://schemas.microsoft.com/office/drawing/2014/main" id="{543503BA-E1FD-431F-B600-69E4195FA514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533DAD-1B87-4567-8024-0707E399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76" y="1978732"/>
            <a:ext cx="3119410" cy="1799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19294-3D5F-429D-9136-72F1C0DBC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59" y="2006151"/>
            <a:ext cx="3038307" cy="17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650766" y="1788126"/>
            <a:ext cx="3722541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karakter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196274" y="2425775"/>
            <a:ext cx="908985" cy="4219847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035;p44">
            <a:extLst>
              <a:ext uri="{FF2B5EF4-FFF2-40B4-BE49-F238E27FC236}">
                <a16:creationId xmlns:a16="http://schemas.microsoft.com/office/drawing/2014/main" id="{09C22F21-1F6B-4F25-A5C0-41ACDBC8F103}"/>
              </a:ext>
            </a:extLst>
          </p:cNvPr>
          <p:cNvGrpSpPr/>
          <p:nvPr/>
        </p:nvGrpSpPr>
        <p:grpSpPr>
          <a:xfrm>
            <a:off x="4572000" y="1083293"/>
            <a:ext cx="3681007" cy="5708797"/>
            <a:chOff x="4711850" y="1454952"/>
            <a:chExt cx="3461362" cy="6244605"/>
          </a:xfrm>
        </p:grpSpPr>
        <p:grpSp>
          <p:nvGrpSpPr>
            <p:cNvPr id="29" name="Google Shape;2036;p44">
              <a:extLst>
                <a:ext uri="{FF2B5EF4-FFF2-40B4-BE49-F238E27FC236}">
                  <a16:creationId xmlns:a16="http://schemas.microsoft.com/office/drawing/2014/main" id="{09097264-A7C4-4AEC-B680-33AFF852B44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37" name="Google Shape;2037;p44">
                <a:extLst>
                  <a:ext uri="{FF2B5EF4-FFF2-40B4-BE49-F238E27FC236}">
                    <a16:creationId xmlns:a16="http://schemas.microsoft.com/office/drawing/2014/main" id="{183B27B0-10A4-43BF-B186-401AFE0D9B1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39" name="Google Shape;2038;p44">
                  <a:extLst>
                    <a:ext uri="{FF2B5EF4-FFF2-40B4-BE49-F238E27FC236}">
                      <a16:creationId xmlns:a16="http://schemas.microsoft.com/office/drawing/2014/main" id="{3DEF6D8C-4708-4C88-9F5D-B485B50F45FC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39;p44">
                  <a:extLst>
                    <a:ext uri="{FF2B5EF4-FFF2-40B4-BE49-F238E27FC236}">
                      <a16:creationId xmlns:a16="http://schemas.microsoft.com/office/drawing/2014/main" id="{F94FEC56-3FEC-4B1B-9C8F-D557467300D8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0;p44">
                <a:extLst>
                  <a:ext uri="{FF2B5EF4-FFF2-40B4-BE49-F238E27FC236}">
                    <a16:creationId xmlns:a16="http://schemas.microsoft.com/office/drawing/2014/main" id="{02E9B529-36E1-459B-A5BC-AEA9B8739F1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041;p44">
              <a:extLst>
                <a:ext uri="{FF2B5EF4-FFF2-40B4-BE49-F238E27FC236}">
                  <a16:creationId xmlns:a16="http://schemas.microsoft.com/office/drawing/2014/main" id="{48229B8B-BE65-453D-B663-1B19833A235B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1" name="Google Shape;2042;p44">
                <a:extLst>
                  <a:ext uri="{FF2B5EF4-FFF2-40B4-BE49-F238E27FC236}">
                    <a16:creationId xmlns:a16="http://schemas.microsoft.com/office/drawing/2014/main" id="{B60603CC-DC7C-4649-B2F7-CEF661521EDA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3" name="Google Shape;2043;p44">
                  <a:extLst>
                    <a:ext uri="{FF2B5EF4-FFF2-40B4-BE49-F238E27FC236}">
                      <a16:creationId xmlns:a16="http://schemas.microsoft.com/office/drawing/2014/main" id="{9C29406A-FA52-497D-BB31-756467C21B6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5" name="Google Shape;2044;p44">
                    <a:extLst>
                      <a:ext uri="{FF2B5EF4-FFF2-40B4-BE49-F238E27FC236}">
                        <a16:creationId xmlns:a16="http://schemas.microsoft.com/office/drawing/2014/main" id="{29589FB9-8C70-435C-A167-05E51ABCFA94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2045;p44">
                    <a:extLst>
                      <a:ext uri="{FF2B5EF4-FFF2-40B4-BE49-F238E27FC236}">
                        <a16:creationId xmlns:a16="http://schemas.microsoft.com/office/drawing/2014/main" id="{75F54073-C11B-4008-B192-4FCEB447C91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" name="Google Shape;2046;p44">
                  <a:extLst>
                    <a:ext uri="{FF2B5EF4-FFF2-40B4-BE49-F238E27FC236}">
                      <a16:creationId xmlns:a16="http://schemas.microsoft.com/office/drawing/2014/main" id="{D3F8CFA6-8354-410B-B24D-279260915258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2047;p44">
                <a:extLst>
                  <a:ext uri="{FF2B5EF4-FFF2-40B4-BE49-F238E27FC236}">
                    <a16:creationId xmlns:a16="http://schemas.microsoft.com/office/drawing/2014/main" id="{9C34B94E-3B8F-4AFA-B17A-B4F94D2F8514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93B850-3E1E-44A9-A1D4-F7FDAE07B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90" y="1211167"/>
            <a:ext cx="3427643" cy="1928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00" y="849039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pengerjaan</a:t>
            </a:r>
            <a:r>
              <a:rPr lang="en-US" dirty="0"/>
              <a:t>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pengaturan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4436371" y="6610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97304" y="38991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15427" y="3582541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825033" y="1807171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035;p44">
            <a:extLst>
              <a:ext uri="{FF2B5EF4-FFF2-40B4-BE49-F238E27FC236}">
                <a16:creationId xmlns:a16="http://schemas.microsoft.com/office/drawing/2014/main" id="{EE423440-9C26-4585-8EAD-935D063925D5}"/>
              </a:ext>
            </a:extLst>
          </p:cNvPr>
          <p:cNvGrpSpPr/>
          <p:nvPr/>
        </p:nvGrpSpPr>
        <p:grpSpPr>
          <a:xfrm>
            <a:off x="4987314" y="1807171"/>
            <a:ext cx="3382741" cy="5488819"/>
            <a:chOff x="4711850" y="1454952"/>
            <a:chExt cx="3461362" cy="6244605"/>
          </a:xfrm>
        </p:grpSpPr>
        <p:grpSp>
          <p:nvGrpSpPr>
            <p:cNvPr id="46" name="Google Shape;2036;p44">
              <a:extLst>
                <a:ext uri="{FF2B5EF4-FFF2-40B4-BE49-F238E27FC236}">
                  <a16:creationId xmlns:a16="http://schemas.microsoft.com/office/drawing/2014/main" id="{A388B4E5-02ED-4360-9F02-EA2768994D10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4" name="Google Shape;2037;p44">
                <a:extLst>
                  <a:ext uri="{FF2B5EF4-FFF2-40B4-BE49-F238E27FC236}">
                    <a16:creationId xmlns:a16="http://schemas.microsoft.com/office/drawing/2014/main" id="{F967C1D4-18B5-4304-92F8-71F6A0100B0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6" name="Google Shape;2038;p44">
                  <a:extLst>
                    <a:ext uri="{FF2B5EF4-FFF2-40B4-BE49-F238E27FC236}">
                      <a16:creationId xmlns:a16="http://schemas.microsoft.com/office/drawing/2014/main" id="{D889E7D5-4716-44B8-91D6-1800651DE4A6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39;p44">
                  <a:extLst>
                    <a:ext uri="{FF2B5EF4-FFF2-40B4-BE49-F238E27FC236}">
                      <a16:creationId xmlns:a16="http://schemas.microsoft.com/office/drawing/2014/main" id="{C619FEC6-8C8A-44BF-8E75-4749CDEC08D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2040;p44">
                <a:extLst>
                  <a:ext uri="{FF2B5EF4-FFF2-40B4-BE49-F238E27FC236}">
                    <a16:creationId xmlns:a16="http://schemas.microsoft.com/office/drawing/2014/main" id="{10527140-B9B2-4582-90CD-1047F94F7F1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2041;p44">
              <a:extLst>
                <a:ext uri="{FF2B5EF4-FFF2-40B4-BE49-F238E27FC236}">
                  <a16:creationId xmlns:a16="http://schemas.microsoft.com/office/drawing/2014/main" id="{22231969-0131-419F-B285-397AB2D58E5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48" name="Google Shape;2042;p44">
                <a:extLst>
                  <a:ext uri="{FF2B5EF4-FFF2-40B4-BE49-F238E27FC236}">
                    <a16:creationId xmlns:a16="http://schemas.microsoft.com/office/drawing/2014/main" id="{38A05CE1-C79E-4620-8E80-A30F830F8C80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0" name="Google Shape;2043;p44">
                  <a:extLst>
                    <a:ext uri="{FF2B5EF4-FFF2-40B4-BE49-F238E27FC236}">
                      <a16:creationId xmlns:a16="http://schemas.microsoft.com/office/drawing/2014/main" id="{754227D3-EF28-4547-B488-3AD5EB9CD89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2" name="Google Shape;2044;p44">
                    <a:extLst>
                      <a:ext uri="{FF2B5EF4-FFF2-40B4-BE49-F238E27FC236}">
                        <a16:creationId xmlns:a16="http://schemas.microsoft.com/office/drawing/2014/main" id="{4B198B08-EDC5-44C9-BD38-ED55B646D68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2045;p44">
                    <a:extLst>
                      <a:ext uri="{FF2B5EF4-FFF2-40B4-BE49-F238E27FC236}">
                        <a16:creationId xmlns:a16="http://schemas.microsoft.com/office/drawing/2014/main" id="{683469F6-B30E-4C19-AD20-8D276E1C605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" name="Google Shape;2046;p44">
                  <a:extLst>
                    <a:ext uri="{FF2B5EF4-FFF2-40B4-BE49-F238E27FC236}">
                      <a16:creationId xmlns:a16="http://schemas.microsoft.com/office/drawing/2014/main" id="{76BCBA4B-D800-4D45-8DAC-E1A9F9FA38D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2047;p44">
                <a:extLst>
                  <a:ext uri="{FF2B5EF4-FFF2-40B4-BE49-F238E27FC236}">
                    <a16:creationId xmlns:a16="http://schemas.microsoft.com/office/drawing/2014/main" id="{1186496B-3C3F-4273-A244-3A14AD3449A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0C4AD1-56AF-400C-82A2-D7CA5BCA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00" y="1867937"/>
            <a:ext cx="3169933" cy="1774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D6DDB-C064-4C7F-8199-697180C0C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512" y="1880336"/>
            <a:ext cx="3262671" cy="1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762332" y="4044031"/>
            <a:ext cx="296355" cy="45719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747330" y="3065888"/>
            <a:ext cx="816133" cy="155037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566150" y="2100877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651905" y="224406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2948809" y="2215788"/>
            <a:ext cx="1192853" cy="4366259"/>
            <a:chOff x="2948809" y="2215788"/>
            <a:chExt cx="1192853" cy="4366259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956961" y="2215788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6E4363-4966-FFEA-DFF2-65637ACC4AF6}"/>
              </a:ext>
            </a:extLst>
          </p:cNvPr>
          <p:cNvSpPr/>
          <p:nvPr/>
        </p:nvSpPr>
        <p:spPr>
          <a:xfrm>
            <a:off x="640943" y="546700"/>
            <a:ext cx="7826332" cy="40332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260A9BB-FA51-E46F-3E52-F3BD297E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739" y="355371"/>
            <a:ext cx="9182746" cy="4275431"/>
          </a:xfrm>
        </p:spPr>
        <p:txBody>
          <a:bodyPr/>
          <a:lstStyle/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Sepele</a:t>
            </a:r>
            <a:r>
              <a:rPr lang="en-ID" sz="2400" b="1" i="1" dirty="0">
                <a:solidFill>
                  <a:srgbClr val="FFC000"/>
                </a:solidFill>
              </a:rPr>
              <a:t> Squad 04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Kelas</a:t>
            </a:r>
            <a:r>
              <a:rPr lang="en-ID" sz="2400" b="1" i="1" dirty="0">
                <a:solidFill>
                  <a:srgbClr val="FFC000"/>
                </a:solidFill>
              </a:rPr>
              <a:t> PBO RB 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Anggota</a:t>
            </a:r>
            <a:r>
              <a:rPr lang="en-ID" sz="2400" b="1" i="1" dirty="0">
                <a:solidFill>
                  <a:srgbClr val="FFC000"/>
                </a:solidFill>
              </a:rPr>
              <a:t> </a:t>
            </a:r>
            <a:r>
              <a:rPr lang="en-ID" sz="2400" b="1" i="1" dirty="0" err="1">
                <a:solidFill>
                  <a:srgbClr val="FFC000"/>
                </a:solidFill>
              </a:rPr>
              <a:t>Kelompok</a:t>
            </a:r>
            <a:r>
              <a:rPr lang="en-ID" sz="2400" b="1" i="1" dirty="0">
                <a:solidFill>
                  <a:srgbClr val="FFC000"/>
                </a:solidFill>
              </a:rPr>
              <a:t>:</a:t>
            </a:r>
          </a:p>
          <a:p>
            <a:pPr algn="just">
              <a:buNone/>
            </a:pPr>
            <a:endParaRPr lang="en-ID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Hariando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Muthi</a:t>
            </a:r>
            <a:r>
              <a:rPr lang="en-ID" sz="2400" b="1" dirty="0">
                <a:solidFill>
                  <a:srgbClr val="FFFFFF"/>
                </a:solidFill>
              </a:rPr>
              <a:t> (120140004)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Rozin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Asy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syaddad</a:t>
            </a:r>
            <a:r>
              <a:rPr lang="en-ID" sz="2400" b="1" dirty="0">
                <a:solidFill>
                  <a:srgbClr val="FFFFFF"/>
                </a:solidFill>
              </a:rPr>
              <a:t> (120140006) as </a:t>
            </a:r>
            <a:r>
              <a:rPr lang="en-ID" sz="2400" b="1" dirty="0">
                <a:solidFill>
                  <a:srgbClr val="FFC000"/>
                </a:solidFill>
              </a:rPr>
              <a:t>Programmer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Carin </a:t>
            </a:r>
            <a:r>
              <a:rPr lang="en-ID" sz="2400" b="1" dirty="0" err="1">
                <a:solidFill>
                  <a:srgbClr val="FFFFFF"/>
                </a:solidFill>
              </a:rPr>
              <a:t>Akiela</a:t>
            </a:r>
            <a:r>
              <a:rPr lang="en-ID" sz="2400" b="1" dirty="0">
                <a:solidFill>
                  <a:srgbClr val="FFFFFF"/>
                </a:solidFill>
              </a:rPr>
              <a:t> Amanda (120140009) as </a:t>
            </a:r>
            <a:r>
              <a:rPr lang="en-ID" sz="2400" b="1" dirty="0">
                <a:solidFill>
                  <a:srgbClr val="FFC000"/>
                </a:solidFill>
              </a:rPr>
              <a:t>Artistic game design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Affan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Sa’id</a:t>
            </a:r>
            <a:r>
              <a:rPr lang="en-ID" sz="2400" b="1" dirty="0">
                <a:solidFill>
                  <a:srgbClr val="FFFFFF"/>
                </a:solidFill>
              </a:rPr>
              <a:t> (120140030) as </a:t>
            </a:r>
            <a:r>
              <a:rPr lang="en-ID" sz="2400" b="1" dirty="0">
                <a:solidFill>
                  <a:srgbClr val="FFC000"/>
                </a:solidFill>
              </a:rPr>
              <a:t>Leader + tester 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Ilham </a:t>
            </a:r>
            <a:r>
              <a:rPr lang="en-ID" sz="2400" b="1" dirty="0" err="1">
                <a:solidFill>
                  <a:srgbClr val="FFFFFF"/>
                </a:solidFill>
              </a:rPr>
              <a:t>Scesar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Erlangga</a:t>
            </a:r>
            <a:r>
              <a:rPr lang="en-ID" sz="2400" b="1" dirty="0">
                <a:solidFill>
                  <a:srgbClr val="FFFFFF"/>
                </a:solidFill>
              </a:rPr>
              <a:t> (120140032) as </a:t>
            </a:r>
            <a:r>
              <a:rPr lang="en-ID" sz="2400" b="1" dirty="0">
                <a:solidFill>
                  <a:srgbClr val="FFC000"/>
                </a:solidFill>
              </a:rPr>
              <a:t>Designer game flow</a:t>
            </a: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Robi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Hardinata</a:t>
            </a:r>
            <a:r>
              <a:rPr lang="en-ID" sz="2400" b="1" dirty="0">
                <a:solidFill>
                  <a:srgbClr val="FFFFFF"/>
                </a:solidFill>
              </a:rPr>
              <a:t> (120140034)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  <a:endParaRPr lang="en-ID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pengaturan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1399982" y="642498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5901777" y="3451626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2932608" y="1431321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7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45C14B-16BD-4936-8C13-B03690A7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07" y="1485292"/>
            <a:ext cx="3262670" cy="1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13708" y="799633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pengerjaan</a:t>
            </a:r>
            <a:r>
              <a:rPr lang="en-US" dirty="0"/>
              <a:t>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info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4349913" y="98809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98270" y="3687137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21720" y="3798643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825033" y="1835990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035;p44">
            <a:extLst>
              <a:ext uri="{FF2B5EF4-FFF2-40B4-BE49-F238E27FC236}">
                <a16:creationId xmlns:a16="http://schemas.microsoft.com/office/drawing/2014/main" id="{EE423440-9C26-4585-8EAD-935D063925D5}"/>
              </a:ext>
            </a:extLst>
          </p:cNvPr>
          <p:cNvGrpSpPr/>
          <p:nvPr/>
        </p:nvGrpSpPr>
        <p:grpSpPr>
          <a:xfrm>
            <a:off x="4912981" y="1835991"/>
            <a:ext cx="3382741" cy="5488819"/>
            <a:chOff x="4711850" y="1454952"/>
            <a:chExt cx="3461362" cy="6244605"/>
          </a:xfrm>
        </p:grpSpPr>
        <p:grpSp>
          <p:nvGrpSpPr>
            <p:cNvPr id="46" name="Google Shape;2036;p44">
              <a:extLst>
                <a:ext uri="{FF2B5EF4-FFF2-40B4-BE49-F238E27FC236}">
                  <a16:creationId xmlns:a16="http://schemas.microsoft.com/office/drawing/2014/main" id="{A388B4E5-02ED-4360-9F02-EA2768994D10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4" name="Google Shape;2037;p44">
                <a:extLst>
                  <a:ext uri="{FF2B5EF4-FFF2-40B4-BE49-F238E27FC236}">
                    <a16:creationId xmlns:a16="http://schemas.microsoft.com/office/drawing/2014/main" id="{F967C1D4-18B5-4304-92F8-71F6A0100B0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6" name="Google Shape;2038;p44">
                  <a:extLst>
                    <a:ext uri="{FF2B5EF4-FFF2-40B4-BE49-F238E27FC236}">
                      <a16:creationId xmlns:a16="http://schemas.microsoft.com/office/drawing/2014/main" id="{D889E7D5-4716-44B8-91D6-1800651DE4A6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39;p44">
                  <a:extLst>
                    <a:ext uri="{FF2B5EF4-FFF2-40B4-BE49-F238E27FC236}">
                      <a16:creationId xmlns:a16="http://schemas.microsoft.com/office/drawing/2014/main" id="{C619FEC6-8C8A-44BF-8E75-4749CDEC08D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2040;p44">
                <a:extLst>
                  <a:ext uri="{FF2B5EF4-FFF2-40B4-BE49-F238E27FC236}">
                    <a16:creationId xmlns:a16="http://schemas.microsoft.com/office/drawing/2014/main" id="{10527140-B9B2-4582-90CD-1047F94F7F1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2041;p44">
              <a:extLst>
                <a:ext uri="{FF2B5EF4-FFF2-40B4-BE49-F238E27FC236}">
                  <a16:creationId xmlns:a16="http://schemas.microsoft.com/office/drawing/2014/main" id="{22231969-0131-419F-B285-397AB2D58E5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48" name="Google Shape;2042;p44">
                <a:extLst>
                  <a:ext uri="{FF2B5EF4-FFF2-40B4-BE49-F238E27FC236}">
                    <a16:creationId xmlns:a16="http://schemas.microsoft.com/office/drawing/2014/main" id="{38A05CE1-C79E-4620-8E80-A30F830F8C80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0" name="Google Shape;2043;p44">
                  <a:extLst>
                    <a:ext uri="{FF2B5EF4-FFF2-40B4-BE49-F238E27FC236}">
                      <a16:creationId xmlns:a16="http://schemas.microsoft.com/office/drawing/2014/main" id="{754227D3-EF28-4547-B488-3AD5EB9CD89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2" name="Google Shape;2044;p44">
                    <a:extLst>
                      <a:ext uri="{FF2B5EF4-FFF2-40B4-BE49-F238E27FC236}">
                        <a16:creationId xmlns:a16="http://schemas.microsoft.com/office/drawing/2014/main" id="{4B198B08-EDC5-44C9-BD38-ED55B646D68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2045;p44">
                    <a:extLst>
                      <a:ext uri="{FF2B5EF4-FFF2-40B4-BE49-F238E27FC236}">
                        <a16:creationId xmlns:a16="http://schemas.microsoft.com/office/drawing/2014/main" id="{683469F6-B30E-4C19-AD20-8D276E1C605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" name="Google Shape;2046;p44">
                  <a:extLst>
                    <a:ext uri="{FF2B5EF4-FFF2-40B4-BE49-F238E27FC236}">
                      <a16:creationId xmlns:a16="http://schemas.microsoft.com/office/drawing/2014/main" id="{76BCBA4B-D800-4D45-8DAC-E1A9F9FA38D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2047;p44">
                <a:extLst>
                  <a:ext uri="{FF2B5EF4-FFF2-40B4-BE49-F238E27FC236}">
                    <a16:creationId xmlns:a16="http://schemas.microsoft.com/office/drawing/2014/main" id="{1186496B-3C3F-4273-A244-3A14AD3449A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1E8858-420B-48E7-967E-E3FCFB8C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82" y="1950193"/>
            <a:ext cx="3211271" cy="1721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FDB45-412C-43A0-912B-DC5749DC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80" y="1923207"/>
            <a:ext cx="3262670" cy="1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681033" y="1927781"/>
            <a:ext cx="357811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Desain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info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196274" y="2425775"/>
            <a:ext cx="908985" cy="4219847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035;p44">
            <a:extLst>
              <a:ext uri="{FF2B5EF4-FFF2-40B4-BE49-F238E27FC236}">
                <a16:creationId xmlns:a16="http://schemas.microsoft.com/office/drawing/2014/main" id="{09C22F21-1F6B-4F25-A5C0-41ACDBC8F103}"/>
              </a:ext>
            </a:extLst>
          </p:cNvPr>
          <p:cNvGrpSpPr/>
          <p:nvPr/>
        </p:nvGrpSpPr>
        <p:grpSpPr>
          <a:xfrm>
            <a:off x="4615182" y="1054227"/>
            <a:ext cx="3681007" cy="5708797"/>
            <a:chOff x="4711850" y="1454952"/>
            <a:chExt cx="3461362" cy="6244605"/>
          </a:xfrm>
        </p:grpSpPr>
        <p:grpSp>
          <p:nvGrpSpPr>
            <p:cNvPr id="29" name="Google Shape;2036;p44">
              <a:extLst>
                <a:ext uri="{FF2B5EF4-FFF2-40B4-BE49-F238E27FC236}">
                  <a16:creationId xmlns:a16="http://schemas.microsoft.com/office/drawing/2014/main" id="{09097264-A7C4-4AEC-B680-33AFF852B44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37" name="Google Shape;2037;p44">
                <a:extLst>
                  <a:ext uri="{FF2B5EF4-FFF2-40B4-BE49-F238E27FC236}">
                    <a16:creationId xmlns:a16="http://schemas.microsoft.com/office/drawing/2014/main" id="{183B27B0-10A4-43BF-B186-401AFE0D9B1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39" name="Google Shape;2038;p44">
                  <a:extLst>
                    <a:ext uri="{FF2B5EF4-FFF2-40B4-BE49-F238E27FC236}">
                      <a16:creationId xmlns:a16="http://schemas.microsoft.com/office/drawing/2014/main" id="{3DEF6D8C-4708-4C88-9F5D-B485B50F45FC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39;p44">
                  <a:extLst>
                    <a:ext uri="{FF2B5EF4-FFF2-40B4-BE49-F238E27FC236}">
                      <a16:creationId xmlns:a16="http://schemas.microsoft.com/office/drawing/2014/main" id="{F94FEC56-3FEC-4B1B-9C8F-D557467300D8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0;p44">
                <a:extLst>
                  <a:ext uri="{FF2B5EF4-FFF2-40B4-BE49-F238E27FC236}">
                    <a16:creationId xmlns:a16="http://schemas.microsoft.com/office/drawing/2014/main" id="{02E9B529-36E1-459B-A5BC-AEA9B8739F1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041;p44">
              <a:extLst>
                <a:ext uri="{FF2B5EF4-FFF2-40B4-BE49-F238E27FC236}">
                  <a16:creationId xmlns:a16="http://schemas.microsoft.com/office/drawing/2014/main" id="{48229B8B-BE65-453D-B663-1B19833A235B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1" name="Google Shape;2042;p44">
                <a:extLst>
                  <a:ext uri="{FF2B5EF4-FFF2-40B4-BE49-F238E27FC236}">
                    <a16:creationId xmlns:a16="http://schemas.microsoft.com/office/drawing/2014/main" id="{B60603CC-DC7C-4649-B2F7-CEF661521EDA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3" name="Google Shape;2043;p44">
                  <a:extLst>
                    <a:ext uri="{FF2B5EF4-FFF2-40B4-BE49-F238E27FC236}">
                      <a16:creationId xmlns:a16="http://schemas.microsoft.com/office/drawing/2014/main" id="{9C29406A-FA52-497D-BB31-756467C21B6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5" name="Google Shape;2044;p44">
                    <a:extLst>
                      <a:ext uri="{FF2B5EF4-FFF2-40B4-BE49-F238E27FC236}">
                        <a16:creationId xmlns:a16="http://schemas.microsoft.com/office/drawing/2014/main" id="{29589FB9-8C70-435C-A167-05E51ABCFA94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2045;p44">
                    <a:extLst>
                      <a:ext uri="{FF2B5EF4-FFF2-40B4-BE49-F238E27FC236}">
                        <a16:creationId xmlns:a16="http://schemas.microsoft.com/office/drawing/2014/main" id="{75F54073-C11B-4008-B192-4FCEB447C91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" name="Google Shape;2046;p44">
                  <a:extLst>
                    <a:ext uri="{FF2B5EF4-FFF2-40B4-BE49-F238E27FC236}">
                      <a16:creationId xmlns:a16="http://schemas.microsoft.com/office/drawing/2014/main" id="{D3F8CFA6-8354-410B-B24D-279260915258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2047;p44">
                <a:extLst>
                  <a:ext uri="{FF2B5EF4-FFF2-40B4-BE49-F238E27FC236}">
                    <a16:creationId xmlns:a16="http://schemas.microsoft.com/office/drawing/2014/main" id="{9C34B94E-3B8F-4AFA-B17A-B4F94D2F8514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9BADED-ABD0-47B4-890A-362B0BC3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78" y="1128144"/>
            <a:ext cx="3478542" cy="19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3987696" y="2079710"/>
            <a:ext cx="5444215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</a:t>
            </a:r>
            <a:endParaRPr dirty="0"/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2363626" y="1694060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6873637" y="2687549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  <p:bldP spid="15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03806" y="1036462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01</a:t>
            </a:r>
            <a:r>
              <a:rPr lang="en-US" dirty="0"/>
              <a:t> </a:t>
            </a:r>
            <a:r>
              <a:rPr lang="en-US" dirty="0" err="1"/>
              <a:t>musik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274654" y="472029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65235" y="3582464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3911787" y="3661783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786;p36">
            <a:extLst>
              <a:ext uri="{FF2B5EF4-FFF2-40B4-BE49-F238E27FC236}">
                <a16:creationId xmlns:a16="http://schemas.microsoft.com/office/drawing/2014/main" id="{6058E750-FDBF-4257-B847-010A9DE0F2E0}"/>
              </a:ext>
            </a:extLst>
          </p:cNvPr>
          <p:cNvSpPr txBox="1">
            <a:spLocks/>
          </p:cNvSpPr>
          <p:nvPr/>
        </p:nvSpPr>
        <p:spPr>
          <a:xfrm>
            <a:off x="4714795" y="1228407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02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karakter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DE2AE-D62C-4C16-A291-9F1D05E51D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9987" y="230854"/>
            <a:ext cx="3564332" cy="833319"/>
          </a:xfrm>
          <a:prstGeom prst="rect">
            <a:avLst/>
          </a:prstGeom>
        </p:spPr>
      </p:pic>
      <p:sp>
        <p:nvSpPr>
          <p:cNvPr id="48" name="Google Shape;1583;p30">
            <a:extLst>
              <a:ext uri="{FF2B5EF4-FFF2-40B4-BE49-F238E27FC236}">
                <a16:creationId xmlns:a16="http://schemas.microsoft.com/office/drawing/2014/main" id="{A1926944-0D13-4C85-88F8-7ECC7391DD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5805" y="2196008"/>
            <a:ext cx="1475778" cy="28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Musik Menu (</a:t>
            </a:r>
            <a:r>
              <a:rPr lang="en-ID" dirty="0"/>
              <a:t>Chloe’s Lullaby No Copy Right)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1583;p30">
            <a:extLst>
              <a:ext uri="{FF2B5EF4-FFF2-40B4-BE49-F238E27FC236}">
                <a16:creationId xmlns:a16="http://schemas.microsoft.com/office/drawing/2014/main" id="{F030D7F3-617B-4A9F-AAE5-915A31CF78AA}"/>
              </a:ext>
            </a:extLst>
          </p:cNvPr>
          <p:cNvSpPr txBox="1">
            <a:spLocks/>
          </p:cNvSpPr>
          <p:nvPr/>
        </p:nvSpPr>
        <p:spPr>
          <a:xfrm>
            <a:off x="1003847" y="3586693"/>
            <a:ext cx="1475778" cy="28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Musik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In Game</a:t>
            </a:r>
          </a:p>
          <a:p>
            <a:pPr marL="0" indent="0"/>
            <a:r>
              <a:rPr lang="en-ID" dirty="0"/>
              <a:t>(</a:t>
            </a:r>
            <a:r>
              <a:rPr lang="en-ID" dirty="0" err="1"/>
              <a:t>BacksoundHorror</a:t>
            </a:r>
            <a:r>
              <a:rPr lang="en-ID" dirty="0"/>
              <a:t> – </a:t>
            </a:r>
            <a:r>
              <a:rPr lang="en-ID" dirty="0" err="1"/>
              <a:t>Jeki</a:t>
            </a:r>
            <a:r>
              <a:rPr lang="en-ID" dirty="0"/>
              <a:t> </a:t>
            </a:r>
            <a:r>
              <a:rPr lang="en-ID" dirty="0" err="1"/>
              <a:t>Jeksen</a:t>
            </a:r>
            <a:r>
              <a:rPr lang="en-ID" dirty="0"/>
              <a:t> No Copy Right)</a:t>
            </a:r>
          </a:p>
          <a:p>
            <a:pPr marL="0" indent="0"/>
            <a:endParaRPr lang="en-ID" dirty="0"/>
          </a:p>
        </p:txBody>
      </p:sp>
      <p:sp>
        <p:nvSpPr>
          <p:cNvPr id="50" name="Google Shape;1583;p30">
            <a:extLst>
              <a:ext uri="{FF2B5EF4-FFF2-40B4-BE49-F238E27FC236}">
                <a16:creationId xmlns:a16="http://schemas.microsoft.com/office/drawing/2014/main" id="{FF0B1284-EBBF-49B3-9AB3-C679BD12F178}"/>
              </a:ext>
            </a:extLst>
          </p:cNvPr>
          <p:cNvSpPr txBox="1">
            <a:spLocks/>
          </p:cNvSpPr>
          <p:nvPr/>
        </p:nvSpPr>
        <p:spPr>
          <a:xfrm>
            <a:off x="4366191" y="2317784"/>
            <a:ext cx="3860046" cy="60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masing-masing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in game,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melompat</a:t>
            </a:r>
            <a:r>
              <a:rPr lang="en-ID" dirty="0"/>
              <a:t>,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berlari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ketakutan</a:t>
            </a:r>
            <a:endParaRPr lang="en-ID" dirty="0"/>
          </a:p>
        </p:txBody>
      </p:sp>
      <p:pic>
        <p:nvPicPr>
          <p:cNvPr id="11" name="Musik Menu">
            <a:hlinkClick r:id="" action="ppaction://media"/>
            <a:extLst>
              <a:ext uri="{FF2B5EF4-FFF2-40B4-BE49-F238E27FC236}">
                <a16:creationId xmlns:a16="http://schemas.microsoft.com/office/drawing/2014/main" id="{C54F9766-567A-4E7C-9090-37B16E1E2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76401" y="2135303"/>
            <a:ext cx="406400" cy="406400"/>
          </a:xfrm>
          <a:prstGeom prst="rect">
            <a:avLst/>
          </a:prstGeom>
        </p:spPr>
      </p:pic>
      <p:pic>
        <p:nvPicPr>
          <p:cNvPr id="12" name="Musik-In-Game">
            <a:hlinkClick r:id="" action="ppaction://media"/>
            <a:extLst>
              <a:ext uri="{FF2B5EF4-FFF2-40B4-BE49-F238E27FC236}">
                <a16:creationId xmlns:a16="http://schemas.microsoft.com/office/drawing/2014/main" id="{C01E8F50-015E-4AEE-B75B-78A8BE8D47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76401" y="3455901"/>
            <a:ext cx="406400" cy="406400"/>
          </a:xfrm>
          <a:prstGeom prst="rect">
            <a:avLst/>
          </a:prstGeom>
        </p:spPr>
      </p:pic>
      <p:pic>
        <p:nvPicPr>
          <p:cNvPr id="2" name="WhatsApp Audio 2022-04-27 at 11.33.59">
            <a:hlinkClick r:id="" action="ppaction://media"/>
            <a:extLst>
              <a:ext uri="{FF2B5EF4-FFF2-40B4-BE49-F238E27FC236}">
                <a16:creationId xmlns:a16="http://schemas.microsoft.com/office/drawing/2014/main" id="{138A3AB7-13AE-425B-93A0-9CEBAD21B13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81433" y="4401555"/>
            <a:ext cx="406400" cy="406400"/>
          </a:xfrm>
          <a:prstGeom prst="rect">
            <a:avLst/>
          </a:prstGeom>
        </p:spPr>
      </p:pic>
      <p:sp>
        <p:nvSpPr>
          <p:cNvPr id="33" name="Google Shape;1583;p30">
            <a:extLst>
              <a:ext uri="{FF2B5EF4-FFF2-40B4-BE49-F238E27FC236}">
                <a16:creationId xmlns:a16="http://schemas.microsoft.com/office/drawing/2014/main" id="{D50B8304-2B7D-449C-BB82-7277380C8746}"/>
              </a:ext>
            </a:extLst>
          </p:cNvPr>
          <p:cNvSpPr txBox="1">
            <a:spLocks/>
          </p:cNvSpPr>
          <p:nvPr/>
        </p:nvSpPr>
        <p:spPr>
          <a:xfrm>
            <a:off x="5713497" y="4013265"/>
            <a:ext cx="1475778" cy="28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Melompat</a:t>
            </a:r>
            <a:endParaRPr lang="en-ID" dirty="0"/>
          </a:p>
        </p:txBody>
      </p:sp>
      <p:sp>
        <p:nvSpPr>
          <p:cNvPr id="34" name="Google Shape;1583;p30">
            <a:extLst>
              <a:ext uri="{FF2B5EF4-FFF2-40B4-BE49-F238E27FC236}">
                <a16:creationId xmlns:a16="http://schemas.microsoft.com/office/drawing/2014/main" id="{B26BCF8B-29A5-4154-947F-74D58B01190C}"/>
              </a:ext>
            </a:extLst>
          </p:cNvPr>
          <p:cNvSpPr txBox="1">
            <a:spLocks/>
          </p:cNvSpPr>
          <p:nvPr/>
        </p:nvSpPr>
        <p:spPr>
          <a:xfrm>
            <a:off x="4322647" y="3898231"/>
            <a:ext cx="1475778" cy="28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Lari</a:t>
            </a:r>
            <a:endParaRPr lang="en-ID" dirty="0"/>
          </a:p>
        </p:txBody>
      </p:sp>
      <p:sp>
        <p:nvSpPr>
          <p:cNvPr id="35" name="Google Shape;1583;p30">
            <a:extLst>
              <a:ext uri="{FF2B5EF4-FFF2-40B4-BE49-F238E27FC236}">
                <a16:creationId xmlns:a16="http://schemas.microsoft.com/office/drawing/2014/main" id="{702EA9F0-217F-4FDC-B80C-B9FD11F54DFA}"/>
              </a:ext>
            </a:extLst>
          </p:cNvPr>
          <p:cNvSpPr txBox="1">
            <a:spLocks/>
          </p:cNvSpPr>
          <p:nvPr/>
        </p:nvSpPr>
        <p:spPr>
          <a:xfrm>
            <a:off x="6835201" y="3837174"/>
            <a:ext cx="1475778" cy="28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Menembak</a:t>
            </a:r>
            <a:endParaRPr lang="en-ID" dirty="0"/>
          </a:p>
        </p:txBody>
      </p:sp>
      <p:sp>
        <p:nvSpPr>
          <p:cNvPr id="36" name="Google Shape;1583;p30">
            <a:extLst>
              <a:ext uri="{FF2B5EF4-FFF2-40B4-BE49-F238E27FC236}">
                <a16:creationId xmlns:a16="http://schemas.microsoft.com/office/drawing/2014/main" id="{BCEB5F85-487A-4709-AE02-6D235918408A}"/>
              </a:ext>
            </a:extLst>
          </p:cNvPr>
          <p:cNvSpPr txBox="1">
            <a:spLocks/>
          </p:cNvSpPr>
          <p:nvPr/>
        </p:nvSpPr>
        <p:spPr>
          <a:xfrm>
            <a:off x="4970951" y="3414359"/>
            <a:ext cx="2602139" cy="24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yang Bernama </a:t>
            </a:r>
            <a:r>
              <a:rPr lang="en-ID" dirty="0" err="1"/>
              <a:t>Rozin</a:t>
            </a:r>
            <a:endParaRPr lang="en-ID" dirty="0"/>
          </a:p>
        </p:txBody>
      </p:sp>
      <p:pic>
        <p:nvPicPr>
          <p:cNvPr id="3" name="WhatsApp Audio 2022-04-27 at 11.34.36">
            <a:hlinkClick r:id="" action="ppaction://media"/>
            <a:extLst>
              <a:ext uri="{FF2B5EF4-FFF2-40B4-BE49-F238E27FC236}">
                <a16:creationId xmlns:a16="http://schemas.microsoft.com/office/drawing/2014/main" id="{6DFE17D8-C438-46B5-8DED-E1D11C3E05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95231" y="4450654"/>
            <a:ext cx="406400" cy="406400"/>
          </a:xfrm>
          <a:prstGeom prst="rect">
            <a:avLst/>
          </a:prstGeom>
        </p:spPr>
      </p:pic>
      <p:pic>
        <p:nvPicPr>
          <p:cNvPr id="4" name="Lari">
            <a:hlinkClick r:id="" action="ppaction://media"/>
            <a:extLst>
              <a:ext uri="{FF2B5EF4-FFF2-40B4-BE49-F238E27FC236}">
                <a16:creationId xmlns:a16="http://schemas.microsoft.com/office/drawing/2014/main" id="{A1012881-4CFA-4ED3-9427-CC0BFBD4DD9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88730" y="42287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"/>
          <p:cNvSpPr txBox="1">
            <a:spLocks noGrp="1"/>
          </p:cNvSpPr>
          <p:nvPr>
            <p:ph type="title"/>
          </p:nvPr>
        </p:nvSpPr>
        <p:spPr>
          <a:xfrm>
            <a:off x="1685406" y="789777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1"/>
                </a:solidFill>
              </a:rPr>
              <a:t>erima kasih</a:t>
            </a:r>
            <a:endParaRPr dirty="0"/>
          </a:p>
        </p:txBody>
      </p:sp>
      <p:grpSp>
        <p:nvGrpSpPr>
          <p:cNvPr id="1608" name="Google Shape;1608;p32"/>
          <p:cNvGrpSpPr/>
          <p:nvPr/>
        </p:nvGrpSpPr>
        <p:grpSpPr>
          <a:xfrm>
            <a:off x="1578658" y="2746646"/>
            <a:ext cx="628995" cy="3834725"/>
            <a:chOff x="1743000" y="2737216"/>
            <a:chExt cx="628995" cy="3834725"/>
          </a:xfrm>
        </p:grpSpPr>
        <p:sp>
          <p:nvSpPr>
            <p:cNvPr id="1609" name="Google Shape;1609;p32"/>
            <p:cNvSpPr/>
            <p:nvPr/>
          </p:nvSpPr>
          <p:spPr>
            <a:xfrm rot="-211721">
              <a:off x="1814354" y="4226348"/>
              <a:ext cx="486288" cy="2332841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0" name="Google Shape;16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3000" y="2737216"/>
              <a:ext cx="486309" cy="171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1" name="Google Shape;1611;p32"/>
          <p:cNvGrpSpPr/>
          <p:nvPr/>
        </p:nvGrpSpPr>
        <p:grpSpPr>
          <a:xfrm>
            <a:off x="6918321" y="2302000"/>
            <a:ext cx="1513953" cy="5255831"/>
            <a:chOff x="6799502" y="2340100"/>
            <a:chExt cx="1513953" cy="5255831"/>
          </a:xfrm>
        </p:grpSpPr>
        <p:sp>
          <p:nvSpPr>
            <p:cNvPr id="1612" name="Google Shape;1612;p32"/>
            <p:cNvSpPr/>
            <p:nvPr/>
          </p:nvSpPr>
          <p:spPr>
            <a:xfrm rot="-174892">
              <a:off x="6875003" y="4560289"/>
              <a:ext cx="1362952" cy="3002931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3" name="Google Shape;161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503" y="2340100"/>
              <a:ext cx="1323177" cy="2490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4" name="Google Shape;1614;p32"/>
          <p:cNvGrpSpPr/>
          <p:nvPr/>
        </p:nvGrpSpPr>
        <p:grpSpPr>
          <a:xfrm flipH="1">
            <a:off x="4638940" y="3495324"/>
            <a:ext cx="698943" cy="1714258"/>
            <a:chOff x="2200877" y="5520826"/>
            <a:chExt cx="1477680" cy="3624225"/>
          </a:xfrm>
        </p:grpSpPr>
        <p:sp>
          <p:nvSpPr>
            <p:cNvPr id="1615" name="Google Shape;1615;p32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32"/>
          <p:cNvGrpSpPr/>
          <p:nvPr/>
        </p:nvGrpSpPr>
        <p:grpSpPr>
          <a:xfrm flipH="1">
            <a:off x="3199137" y="3605772"/>
            <a:ext cx="868170" cy="2084836"/>
            <a:chOff x="1060246" y="3554671"/>
            <a:chExt cx="761887" cy="1829606"/>
          </a:xfrm>
        </p:grpSpPr>
        <p:sp>
          <p:nvSpPr>
            <p:cNvPr id="1622" name="Google Shape;1622;p32"/>
            <p:cNvSpPr/>
            <p:nvPr/>
          </p:nvSpPr>
          <p:spPr>
            <a:xfrm>
              <a:off x="1119376" y="356290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32"/>
            <p:cNvGrpSpPr/>
            <p:nvPr/>
          </p:nvGrpSpPr>
          <p:grpSpPr>
            <a:xfrm>
              <a:off x="1060246" y="3554671"/>
              <a:ext cx="747770" cy="1829606"/>
              <a:chOff x="1060246" y="3554671"/>
              <a:chExt cx="747770" cy="1829606"/>
            </a:xfrm>
          </p:grpSpPr>
          <p:sp>
            <p:nvSpPr>
              <p:cNvPr id="1624" name="Google Shape;1624;p32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1060246" y="4366207"/>
                <a:ext cx="747770" cy="101807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6804" extrusionOk="0">
                    <a:moveTo>
                      <a:pt x="4293" y="339"/>
                    </a:moveTo>
                    <a:cubicBezTo>
                      <a:pt x="4293" y="339"/>
                      <a:pt x="0" y="13425"/>
                      <a:pt x="4827" y="15303"/>
                    </a:cubicBezTo>
                    <a:cubicBezTo>
                      <a:pt x="8702" y="16804"/>
                      <a:pt x="11703" y="4827"/>
                      <a:pt x="12342" y="0"/>
                    </a:cubicBezTo>
                    <a:close/>
                  </a:path>
                </a:pathLst>
              </a:custGeom>
              <a:solidFill>
                <a:srgbClr val="000000">
                  <a:alpha val="37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 </a:t>
            </a:r>
            <a:r>
              <a:rPr lang="en" dirty="0">
                <a:solidFill>
                  <a:schemeClr val="accent1"/>
                </a:solidFill>
              </a:rPr>
              <a:t>GAME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9901C-1D4B-2475-8C37-2DDDD5F8285F}"/>
              </a:ext>
            </a:extLst>
          </p:cNvPr>
          <p:cNvSpPr txBox="1"/>
          <p:nvPr/>
        </p:nvSpPr>
        <p:spPr>
          <a:xfrm>
            <a:off x="850605" y="1275906"/>
            <a:ext cx="767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PETUALANGAN SI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sebuah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genre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arcade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pertarungan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Bermula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seorang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remaja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Bernama Pele,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baru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warnet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larut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malam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suatu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Kawasan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angker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Disitulah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dimulai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dimana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akhir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hantu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  <a:p>
            <a:pPr algn="ctr">
              <a:buNone/>
            </a:pPr>
            <a:endParaRPr lang="en-ID" sz="1600" b="1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:</a:t>
            </a:r>
          </a:p>
          <a:p>
            <a:pPr algn="ctr">
              <a:buNone/>
            </a:pP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yakni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pada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berlari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otomatis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menekan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tombol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space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melompat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tersedia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Pada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ini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3 level,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tersebut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berpindah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jarak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kelipatan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60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detik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setiap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kenaikkan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lebih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cepat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3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menghadapi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boss,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kepada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habis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karena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pele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selamat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 txBox="1">
            <a:spLocks noGrp="1"/>
          </p:cNvSpPr>
          <p:nvPr>
            <p:ph type="title"/>
          </p:nvPr>
        </p:nvSpPr>
        <p:spPr>
          <a:xfrm>
            <a:off x="2887295" y="473251"/>
            <a:ext cx="3841467" cy="398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</a:t>
            </a:r>
            <a:r>
              <a:rPr lang="en" dirty="0"/>
              <a:t>ml kelas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diagram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048" name="Google Shape;2048;p44"/>
          <p:cNvGrpSpPr/>
          <p:nvPr/>
        </p:nvGrpSpPr>
        <p:grpSpPr>
          <a:xfrm flipH="1">
            <a:off x="405432" y="3506694"/>
            <a:ext cx="1443519" cy="2499477"/>
            <a:chOff x="5748848" y="2768550"/>
            <a:chExt cx="2344516" cy="4060229"/>
          </a:xfrm>
        </p:grpSpPr>
        <p:sp>
          <p:nvSpPr>
            <p:cNvPr id="2049" name="Google Shape;2049;p44"/>
            <p:cNvSpPr/>
            <p:nvPr/>
          </p:nvSpPr>
          <p:spPr>
            <a:xfrm rot="-268339" flipH="1">
              <a:off x="6116868" y="4501818"/>
              <a:ext cx="1891277" cy="2256667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Google Shape;205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4"/>
          <p:cNvGrpSpPr/>
          <p:nvPr/>
        </p:nvGrpSpPr>
        <p:grpSpPr>
          <a:xfrm rot="803785">
            <a:off x="8222121" y="4006818"/>
            <a:ext cx="982650" cy="1414485"/>
            <a:chOff x="7671975" y="3669407"/>
            <a:chExt cx="852047" cy="1226488"/>
          </a:xfrm>
        </p:grpSpPr>
        <p:sp>
          <p:nvSpPr>
            <p:cNvPr id="2052" name="Google Shape;2052;p44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2104;p46">
            <a:extLst>
              <a:ext uri="{FF2B5EF4-FFF2-40B4-BE49-F238E27FC236}">
                <a16:creationId xmlns:a16="http://schemas.microsoft.com/office/drawing/2014/main" id="{42FF3961-63CC-4016-8461-BF35E28A3775}"/>
              </a:ext>
            </a:extLst>
          </p:cNvPr>
          <p:cNvGrpSpPr/>
          <p:nvPr/>
        </p:nvGrpSpPr>
        <p:grpSpPr>
          <a:xfrm>
            <a:off x="7618179" y="3037114"/>
            <a:ext cx="735839" cy="3340430"/>
            <a:chOff x="3779748" y="1765000"/>
            <a:chExt cx="1198102" cy="5281826"/>
          </a:xfrm>
        </p:grpSpPr>
        <p:sp>
          <p:nvSpPr>
            <p:cNvPr id="28" name="Google Shape;2105;p46">
              <a:extLst>
                <a:ext uri="{FF2B5EF4-FFF2-40B4-BE49-F238E27FC236}">
                  <a16:creationId xmlns:a16="http://schemas.microsoft.com/office/drawing/2014/main" id="{4E7AFF92-535C-4184-9800-C61A95FA4C02}"/>
                </a:ext>
              </a:extLst>
            </p:cNvPr>
            <p:cNvSpPr/>
            <p:nvPr/>
          </p:nvSpPr>
          <p:spPr>
            <a:xfrm rot="10800000" flipH="1">
              <a:off x="3779748" y="4376147"/>
              <a:ext cx="1198102" cy="2670678"/>
            </a:xfrm>
            <a:custGeom>
              <a:avLst/>
              <a:gdLst/>
              <a:ahLst/>
              <a:cxnLst/>
              <a:rect l="l" t="t" r="r" b="b"/>
              <a:pathLst>
                <a:path w="24758" h="55185" extrusionOk="0">
                  <a:moveTo>
                    <a:pt x="1355" y="24267"/>
                  </a:moveTo>
                  <a:cubicBezTo>
                    <a:pt x="1683" y="24374"/>
                    <a:pt x="2016" y="24453"/>
                    <a:pt x="2361" y="24493"/>
                  </a:cubicBezTo>
                  <a:cubicBezTo>
                    <a:pt x="1982" y="24600"/>
                    <a:pt x="1604" y="24679"/>
                    <a:pt x="1220" y="24730"/>
                  </a:cubicBezTo>
                  <a:lnTo>
                    <a:pt x="1163" y="24781"/>
                  </a:lnTo>
                  <a:cubicBezTo>
                    <a:pt x="1135" y="24736"/>
                    <a:pt x="1101" y="24702"/>
                    <a:pt x="1062" y="24668"/>
                  </a:cubicBezTo>
                  <a:cubicBezTo>
                    <a:pt x="1146" y="24521"/>
                    <a:pt x="1242" y="24386"/>
                    <a:pt x="1355" y="24267"/>
                  </a:cubicBezTo>
                  <a:close/>
                  <a:moveTo>
                    <a:pt x="18698" y="25300"/>
                  </a:moveTo>
                  <a:cubicBezTo>
                    <a:pt x="18896" y="26153"/>
                    <a:pt x="18936" y="26927"/>
                    <a:pt x="18981" y="27706"/>
                  </a:cubicBezTo>
                  <a:lnTo>
                    <a:pt x="18992" y="27701"/>
                  </a:lnTo>
                  <a:cubicBezTo>
                    <a:pt x="19105" y="27847"/>
                    <a:pt x="19235" y="27989"/>
                    <a:pt x="19382" y="28107"/>
                  </a:cubicBezTo>
                  <a:cubicBezTo>
                    <a:pt x="19399" y="28215"/>
                    <a:pt x="19410" y="28316"/>
                    <a:pt x="19421" y="28423"/>
                  </a:cubicBezTo>
                  <a:cubicBezTo>
                    <a:pt x="19523" y="29248"/>
                    <a:pt x="19647" y="30084"/>
                    <a:pt x="19788" y="30937"/>
                  </a:cubicBezTo>
                  <a:cubicBezTo>
                    <a:pt x="19777" y="31823"/>
                    <a:pt x="19828" y="32704"/>
                    <a:pt x="19935" y="33585"/>
                  </a:cubicBezTo>
                  <a:cubicBezTo>
                    <a:pt x="19314" y="32597"/>
                    <a:pt x="18704" y="31603"/>
                    <a:pt x="18105" y="30598"/>
                  </a:cubicBezTo>
                  <a:cubicBezTo>
                    <a:pt x="17767" y="30089"/>
                    <a:pt x="17462" y="29553"/>
                    <a:pt x="17191" y="29005"/>
                  </a:cubicBezTo>
                  <a:lnTo>
                    <a:pt x="16829" y="28983"/>
                  </a:lnTo>
                  <a:cubicBezTo>
                    <a:pt x="16835" y="28689"/>
                    <a:pt x="16863" y="28401"/>
                    <a:pt x="16919" y="28113"/>
                  </a:cubicBezTo>
                  <a:lnTo>
                    <a:pt x="17281" y="27887"/>
                  </a:lnTo>
                  <a:cubicBezTo>
                    <a:pt x="17507" y="28164"/>
                    <a:pt x="17727" y="28435"/>
                    <a:pt x="17953" y="28711"/>
                  </a:cubicBezTo>
                  <a:cubicBezTo>
                    <a:pt x="18139" y="28045"/>
                    <a:pt x="18326" y="27384"/>
                    <a:pt x="18512" y="26724"/>
                  </a:cubicBezTo>
                  <a:cubicBezTo>
                    <a:pt x="18506" y="26701"/>
                    <a:pt x="18506" y="26684"/>
                    <a:pt x="18501" y="26667"/>
                  </a:cubicBezTo>
                  <a:lnTo>
                    <a:pt x="18698" y="25300"/>
                  </a:lnTo>
                  <a:close/>
                  <a:moveTo>
                    <a:pt x="18636" y="0"/>
                  </a:moveTo>
                  <a:lnTo>
                    <a:pt x="18636" y="0"/>
                  </a:lnTo>
                  <a:cubicBezTo>
                    <a:pt x="17834" y="96"/>
                    <a:pt x="17066" y="396"/>
                    <a:pt x="16411" y="864"/>
                  </a:cubicBezTo>
                  <a:cubicBezTo>
                    <a:pt x="16072" y="799"/>
                    <a:pt x="15729" y="766"/>
                    <a:pt x="15387" y="766"/>
                  </a:cubicBezTo>
                  <a:cubicBezTo>
                    <a:pt x="14908" y="766"/>
                    <a:pt x="14430" y="830"/>
                    <a:pt x="13966" y="955"/>
                  </a:cubicBezTo>
                  <a:cubicBezTo>
                    <a:pt x="13746" y="1017"/>
                    <a:pt x="13531" y="1096"/>
                    <a:pt x="13322" y="1186"/>
                  </a:cubicBezTo>
                  <a:cubicBezTo>
                    <a:pt x="12541" y="757"/>
                    <a:pt x="11672" y="531"/>
                    <a:pt x="10785" y="531"/>
                  </a:cubicBezTo>
                  <a:cubicBezTo>
                    <a:pt x="10774" y="531"/>
                    <a:pt x="10764" y="531"/>
                    <a:pt x="10753" y="531"/>
                  </a:cubicBezTo>
                  <a:cubicBezTo>
                    <a:pt x="11041" y="797"/>
                    <a:pt x="11379" y="1000"/>
                    <a:pt x="11752" y="1124"/>
                  </a:cubicBezTo>
                  <a:cubicBezTo>
                    <a:pt x="10216" y="1136"/>
                    <a:pt x="8714" y="2039"/>
                    <a:pt x="7985" y="3394"/>
                  </a:cubicBezTo>
                  <a:cubicBezTo>
                    <a:pt x="8431" y="3174"/>
                    <a:pt x="8923" y="3044"/>
                    <a:pt x="9420" y="3022"/>
                  </a:cubicBezTo>
                  <a:lnTo>
                    <a:pt x="9420" y="3022"/>
                  </a:lnTo>
                  <a:cubicBezTo>
                    <a:pt x="8623" y="3959"/>
                    <a:pt x="8669" y="5490"/>
                    <a:pt x="9510" y="6382"/>
                  </a:cubicBezTo>
                  <a:cubicBezTo>
                    <a:pt x="9521" y="6139"/>
                    <a:pt x="9589" y="5902"/>
                    <a:pt x="9702" y="5687"/>
                  </a:cubicBezTo>
                  <a:cubicBezTo>
                    <a:pt x="9713" y="6777"/>
                    <a:pt x="10267" y="7794"/>
                    <a:pt x="11176" y="8398"/>
                  </a:cubicBezTo>
                  <a:cubicBezTo>
                    <a:pt x="10939" y="8663"/>
                    <a:pt x="10803" y="9014"/>
                    <a:pt x="10809" y="9375"/>
                  </a:cubicBezTo>
                  <a:cubicBezTo>
                    <a:pt x="10820" y="9940"/>
                    <a:pt x="11159" y="10471"/>
                    <a:pt x="11628" y="10787"/>
                  </a:cubicBezTo>
                  <a:cubicBezTo>
                    <a:pt x="12029" y="11041"/>
                    <a:pt x="12486" y="11182"/>
                    <a:pt x="12961" y="11193"/>
                  </a:cubicBezTo>
                  <a:cubicBezTo>
                    <a:pt x="13130" y="11606"/>
                    <a:pt x="13350" y="11990"/>
                    <a:pt x="13621" y="12346"/>
                  </a:cubicBezTo>
                  <a:cubicBezTo>
                    <a:pt x="13706" y="12458"/>
                    <a:pt x="13796" y="12566"/>
                    <a:pt x="13898" y="12662"/>
                  </a:cubicBezTo>
                  <a:cubicBezTo>
                    <a:pt x="13847" y="12972"/>
                    <a:pt x="13791" y="13289"/>
                    <a:pt x="13734" y="13599"/>
                  </a:cubicBezTo>
                  <a:cubicBezTo>
                    <a:pt x="13599" y="14305"/>
                    <a:pt x="13418" y="15005"/>
                    <a:pt x="13192" y="15689"/>
                  </a:cubicBezTo>
                  <a:cubicBezTo>
                    <a:pt x="12797" y="16005"/>
                    <a:pt x="12407" y="16316"/>
                    <a:pt x="12018" y="16637"/>
                  </a:cubicBezTo>
                  <a:cubicBezTo>
                    <a:pt x="11950" y="16541"/>
                    <a:pt x="11888" y="16434"/>
                    <a:pt x="11826" y="16327"/>
                  </a:cubicBezTo>
                  <a:cubicBezTo>
                    <a:pt x="9968" y="17722"/>
                    <a:pt x="8674" y="19851"/>
                    <a:pt x="8302" y="22082"/>
                  </a:cubicBezTo>
                  <a:lnTo>
                    <a:pt x="9008" y="21856"/>
                  </a:lnTo>
                  <a:lnTo>
                    <a:pt x="9008" y="21856"/>
                  </a:lnTo>
                  <a:cubicBezTo>
                    <a:pt x="8996" y="22228"/>
                    <a:pt x="9030" y="22601"/>
                    <a:pt x="9109" y="22968"/>
                  </a:cubicBezTo>
                  <a:cubicBezTo>
                    <a:pt x="8996" y="24047"/>
                    <a:pt x="8674" y="25097"/>
                    <a:pt x="8160" y="26057"/>
                  </a:cubicBezTo>
                  <a:cubicBezTo>
                    <a:pt x="8047" y="25899"/>
                    <a:pt x="7940" y="25741"/>
                    <a:pt x="7844" y="25577"/>
                  </a:cubicBezTo>
                  <a:lnTo>
                    <a:pt x="8008" y="24911"/>
                  </a:lnTo>
                  <a:cubicBezTo>
                    <a:pt x="7793" y="24820"/>
                    <a:pt x="7584" y="24719"/>
                    <a:pt x="7375" y="24612"/>
                  </a:cubicBezTo>
                  <a:cubicBezTo>
                    <a:pt x="7065" y="23770"/>
                    <a:pt x="6958" y="22866"/>
                    <a:pt x="7065" y="21980"/>
                  </a:cubicBezTo>
                  <a:lnTo>
                    <a:pt x="7070" y="21963"/>
                  </a:lnTo>
                  <a:cubicBezTo>
                    <a:pt x="7065" y="21505"/>
                    <a:pt x="6901" y="21071"/>
                    <a:pt x="6613" y="20715"/>
                  </a:cubicBezTo>
                  <a:cubicBezTo>
                    <a:pt x="6365" y="20399"/>
                    <a:pt x="6031" y="20133"/>
                    <a:pt x="5636" y="20037"/>
                  </a:cubicBezTo>
                  <a:cubicBezTo>
                    <a:pt x="5577" y="20026"/>
                    <a:pt x="5516" y="20020"/>
                    <a:pt x="5455" y="20020"/>
                  </a:cubicBezTo>
                  <a:cubicBezTo>
                    <a:pt x="5395" y="20020"/>
                    <a:pt x="5334" y="20026"/>
                    <a:pt x="5275" y="20037"/>
                  </a:cubicBezTo>
                  <a:cubicBezTo>
                    <a:pt x="4642" y="20161"/>
                    <a:pt x="4117" y="20608"/>
                    <a:pt x="3897" y="21212"/>
                  </a:cubicBezTo>
                  <a:cubicBezTo>
                    <a:pt x="3563" y="22087"/>
                    <a:pt x="3236" y="22754"/>
                    <a:pt x="2513" y="23454"/>
                  </a:cubicBezTo>
                  <a:cubicBezTo>
                    <a:pt x="2333" y="23470"/>
                    <a:pt x="2152" y="23479"/>
                    <a:pt x="1971" y="23479"/>
                  </a:cubicBezTo>
                  <a:cubicBezTo>
                    <a:pt x="1594" y="23479"/>
                    <a:pt x="1217" y="23443"/>
                    <a:pt x="847" y="23375"/>
                  </a:cubicBezTo>
                  <a:cubicBezTo>
                    <a:pt x="548" y="23629"/>
                    <a:pt x="265" y="23900"/>
                    <a:pt x="0" y="24188"/>
                  </a:cubicBezTo>
                  <a:lnTo>
                    <a:pt x="361" y="25476"/>
                  </a:lnTo>
                  <a:cubicBezTo>
                    <a:pt x="248" y="25577"/>
                    <a:pt x="141" y="25685"/>
                    <a:pt x="28" y="25786"/>
                  </a:cubicBezTo>
                  <a:cubicBezTo>
                    <a:pt x="192" y="26289"/>
                    <a:pt x="237" y="26825"/>
                    <a:pt x="158" y="27350"/>
                  </a:cubicBezTo>
                  <a:cubicBezTo>
                    <a:pt x="124" y="27582"/>
                    <a:pt x="299" y="27791"/>
                    <a:pt x="531" y="27808"/>
                  </a:cubicBezTo>
                  <a:lnTo>
                    <a:pt x="542" y="27808"/>
                  </a:lnTo>
                  <a:cubicBezTo>
                    <a:pt x="552" y="27809"/>
                    <a:pt x="562" y="27809"/>
                    <a:pt x="572" y="27809"/>
                  </a:cubicBezTo>
                  <a:cubicBezTo>
                    <a:pt x="791" y="27809"/>
                    <a:pt x="972" y="27634"/>
                    <a:pt x="977" y="27413"/>
                  </a:cubicBezTo>
                  <a:cubicBezTo>
                    <a:pt x="983" y="27023"/>
                    <a:pt x="983" y="26639"/>
                    <a:pt x="971" y="26283"/>
                  </a:cubicBezTo>
                  <a:cubicBezTo>
                    <a:pt x="1107" y="26165"/>
                    <a:pt x="1237" y="26035"/>
                    <a:pt x="1355" y="25899"/>
                  </a:cubicBezTo>
                  <a:lnTo>
                    <a:pt x="1869" y="25792"/>
                  </a:lnTo>
                  <a:lnTo>
                    <a:pt x="1869" y="25792"/>
                  </a:lnTo>
                  <a:cubicBezTo>
                    <a:pt x="1779" y="25877"/>
                    <a:pt x="1694" y="25967"/>
                    <a:pt x="1609" y="26063"/>
                  </a:cubicBezTo>
                  <a:cubicBezTo>
                    <a:pt x="1683" y="26639"/>
                    <a:pt x="1751" y="27215"/>
                    <a:pt x="1830" y="27808"/>
                  </a:cubicBezTo>
                  <a:cubicBezTo>
                    <a:pt x="2005" y="27859"/>
                    <a:pt x="2174" y="27921"/>
                    <a:pt x="2344" y="27989"/>
                  </a:cubicBezTo>
                  <a:cubicBezTo>
                    <a:pt x="2378" y="28141"/>
                    <a:pt x="2411" y="28294"/>
                    <a:pt x="2445" y="28446"/>
                  </a:cubicBezTo>
                  <a:cubicBezTo>
                    <a:pt x="2750" y="28638"/>
                    <a:pt x="2976" y="28937"/>
                    <a:pt x="3067" y="29288"/>
                  </a:cubicBezTo>
                  <a:cubicBezTo>
                    <a:pt x="3122" y="29465"/>
                    <a:pt x="3290" y="29580"/>
                    <a:pt x="3467" y="29580"/>
                  </a:cubicBezTo>
                  <a:cubicBezTo>
                    <a:pt x="3505" y="29580"/>
                    <a:pt x="3543" y="29575"/>
                    <a:pt x="3580" y="29564"/>
                  </a:cubicBezTo>
                  <a:lnTo>
                    <a:pt x="3592" y="29564"/>
                  </a:lnTo>
                  <a:cubicBezTo>
                    <a:pt x="3744" y="29519"/>
                    <a:pt x="3863" y="29389"/>
                    <a:pt x="3880" y="29231"/>
                  </a:cubicBezTo>
                  <a:cubicBezTo>
                    <a:pt x="3902" y="29084"/>
                    <a:pt x="3908" y="28943"/>
                    <a:pt x="3897" y="28796"/>
                  </a:cubicBezTo>
                  <a:cubicBezTo>
                    <a:pt x="3976" y="28497"/>
                    <a:pt x="4055" y="28198"/>
                    <a:pt x="4134" y="27898"/>
                  </a:cubicBezTo>
                  <a:cubicBezTo>
                    <a:pt x="3902" y="27757"/>
                    <a:pt x="3676" y="27616"/>
                    <a:pt x="3445" y="27475"/>
                  </a:cubicBezTo>
                  <a:cubicBezTo>
                    <a:pt x="3417" y="27288"/>
                    <a:pt x="3400" y="27102"/>
                    <a:pt x="3394" y="26910"/>
                  </a:cubicBezTo>
                  <a:lnTo>
                    <a:pt x="4840" y="25577"/>
                  </a:lnTo>
                  <a:lnTo>
                    <a:pt x="5207" y="25284"/>
                  </a:lnTo>
                  <a:cubicBezTo>
                    <a:pt x="5303" y="26368"/>
                    <a:pt x="5472" y="27441"/>
                    <a:pt x="5721" y="28497"/>
                  </a:cubicBezTo>
                  <a:cubicBezTo>
                    <a:pt x="5901" y="29310"/>
                    <a:pt x="6382" y="30027"/>
                    <a:pt x="7065" y="30513"/>
                  </a:cubicBezTo>
                  <a:cubicBezTo>
                    <a:pt x="7107" y="30544"/>
                    <a:pt x="7453" y="30808"/>
                    <a:pt x="7845" y="30808"/>
                  </a:cubicBezTo>
                  <a:cubicBezTo>
                    <a:pt x="8032" y="30808"/>
                    <a:pt x="8229" y="30748"/>
                    <a:pt x="8409" y="30575"/>
                  </a:cubicBezTo>
                  <a:cubicBezTo>
                    <a:pt x="8409" y="30586"/>
                    <a:pt x="8415" y="30598"/>
                    <a:pt x="8415" y="30609"/>
                  </a:cubicBezTo>
                  <a:cubicBezTo>
                    <a:pt x="8443" y="30564"/>
                    <a:pt x="8471" y="30519"/>
                    <a:pt x="8499" y="30473"/>
                  </a:cubicBezTo>
                  <a:lnTo>
                    <a:pt x="8511" y="30462"/>
                  </a:lnTo>
                  <a:cubicBezTo>
                    <a:pt x="8748" y="30163"/>
                    <a:pt x="8940" y="29830"/>
                    <a:pt x="9081" y="29474"/>
                  </a:cubicBezTo>
                  <a:cubicBezTo>
                    <a:pt x="9894" y="28006"/>
                    <a:pt x="10583" y="26469"/>
                    <a:pt x="11142" y="24888"/>
                  </a:cubicBezTo>
                  <a:cubicBezTo>
                    <a:pt x="11159" y="24996"/>
                    <a:pt x="11193" y="25103"/>
                    <a:pt x="11233" y="25204"/>
                  </a:cubicBezTo>
                  <a:cubicBezTo>
                    <a:pt x="11182" y="26210"/>
                    <a:pt x="11074" y="27209"/>
                    <a:pt x="10905" y="28203"/>
                  </a:cubicBezTo>
                  <a:lnTo>
                    <a:pt x="10882" y="28198"/>
                  </a:lnTo>
                  <a:cubicBezTo>
                    <a:pt x="9713" y="31829"/>
                    <a:pt x="8539" y="35460"/>
                    <a:pt x="7545" y="38922"/>
                  </a:cubicBezTo>
                  <a:lnTo>
                    <a:pt x="7630" y="38860"/>
                  </a:lnTo>
                  <a:lnTo>
                    <a:pt x="7607" y="38894"/>
                  </a:lnTo>
                  <a:cubicBezTo>
                    <a:pt x="7539" y="39413"/>
                    <a:pt x="7477" y="39927"/>
                    <a:pt x="7460" y="40379"/>
                  </a:cubicBezTo>
                  <a:cubicBezTo>
                    <a:pt x="7048" y="40769"/>
                    <a:pt x="6675" y="41203"/>
                    <a:pt x="6353" y="41672"/>
                  </a:cubicBezTo>
                  <a:cubicBezTo>
                    <a:pt x="4546" y="44292"/>
                    <a:pt x="3513" y="47365"/>
                    <a:pt x="3371" y="50550"/>
                  </a:cubicBezTo>
                  <a:cubicBezTo>
                    <a:pt x="3146" y="51374"/>
                    <a:pt x="2987" y="52216"/>
                    <a:pt x="2891" y="53063"/>
                  </a:cubicBezTo>
                  <a:cubicBezTo>
                    <a:pt x="2818" y="53735"/>
                    <a:pt x="3004" y="54350"/>
                    <a:pt x="3473" y="54627"/>
                  </a:cubicBezTo>
                  <a:cubicBezTo>
                    <a:pt x="3787" y="54812"/>
                    <a:pt x="4151" y="54873"/>
                    <a:pt x="4520" y="54873"/>
                  </a:cubicBezTo>
                  <a:cubicBezTo>
                    <a:pt x="4702" y="54873"/>
                    <a:pt x="4886" y="54858"/>
                    <a:pt x="5066" y="54836"/>
                  </a:cubicBezTo>
                  <a:cubicBezTo>
                    <a:pt x="5540" y="54780"/>
                    <a:pt x="6009" y="54678"/>
                    <a:pt x="6466" y="54531"/>
                  </a:cubicBezTo>
                  <a:cubicBezTo>
                    <a:pt x="6698" y="54463"/>
                    <a:pt x="6929" y="54373"/>
                    <a:pt x="7070" y="54181"/>
                  </a:cubicBezTo>
                  <a:cubicBezTo>
                    <a:pt x="7308" y="53848"/>
                    <a:pt x="7138" y="53368"/>
                    <a:pt x="6884" y="53046"/>
                  </a:cubicBezTo>
                  <a:cubicBezTo>
                    <a:pt x="6630" y="52724"/>
                    <a:pt x="6280" y="52464"/>
                    <a:pt x="6105" y="52091"/>
                  </a:cubicBezTo>
                  <a:cubicBezTo>
                    <a:pt x="5805" y="51414"/>
                    <a:pt x="5591" y="50702"/>
                    <a:pt x="5472" y="49974"/>
                  </a:cubicBezTo>
                  <a:cubicBezTo>
                    <a:pt x="6596" y="47252"/>
                    <a:pt x="8127" y="44722"/>
                    <a:pt x="10007" y="42457"/>
                  </a:cubicBezTo>
                  <a:cubicBezTo>
                    <a:pt x="10092" y="42389"/>
                    <a:pt x="10171" y="42316"/>
                    <a:pt x="10250" y="42248"/>
                  </a:cubicBezTo>
                  <a:lnTo>
                    <a:pt x="10278" y="42316"/>
                  </a:lnTo>
                  <a:cubicBezTo>
                    <a:pt x="10538" y="42220"/>
                    <a:pt x="10781" y="42084"/>
                    <a:pt x="11001" y="41915"/>
                  </a:cubicBezTo>
                  <a:cubicBezTo>
                    <a:pt x="11137" y="42463"/>
                    <a:pt x="11272" y="43011"/>
                    <a:pt x="11408" y="43564"/>
                  </a:cubicBezTo>
                  <a:cubicBezTo>
                    <a:pt x="11741" y="42948"/>
                    <a:pt x="12114" y="42355"/>
                    <a:pt x="12667" y="41813"/>
                  </a:cubicBezTo>
                  <a:cubicBezTo>
                    <a:pt x="12661" y="41785"/>
                    <a:pt x="12661" y="41757"/>
                    <a:pt x="12656" y="41734"/>
                  </a:cubicBezTo>
                  <a:cubicBezTo>
                    <a:pt x="13091" y="39718"/>
                    <a:pt x="13763" y="37770"/>
                    <a:pt x="14649" y="35912"/>
                  </a:cubicBezTo>
                  <a:lnTo>
                    <a:pt x="16694" y="39334"/>
                  </a:lnTo>
                  <a:lnTo>
                    <a:pt x="15971" y="40080"/>
                  </a:lnTo>
                  <a:cubicBezTo>
                    <a:pt x="16112" y="40373"/>
                    <a:pt x="16259" y="40661"/>
                    <a:pt x="16208" y="40977"/>
                  </a:cubicBezTo>
                  <a:cubicBezTo>
                    <a:pt x="16614" y="40853"/>
                    <a:pt x="16982" y="40627"/>
                    <a:pt x="17287" y="40328"/>
                  </a:cubicBezTo>
                  <a:cubicBezTo>
                    <a:pt x="17411" y="40537"/>
                    <a:pt x="17541" y="40752"/>
                    <a:pt x="17665" y="40966"/>
                  </a:cubicBezTo>
                  <a:lnTo>
                    <a:pt x="17727" y="40808"/>
                  </a:lnTo>
                  <a:cubicBezTo>
                    <a:pt x="17727" y="40853"/>
                    <a:pt x="17733" y="40893"/>
                    <a:pt x="17738" y="40932"/>
                  </a:cubicBezTo>
                  <a:cubicBezTo>
                    <a:pt x="18032" y="41395"/>
                    <a:pt x="18297" y="41875"/>
                    <a:pt x="18540" y="42372"/>
                  </a:cubicBezTo>
                  <a:cubicBezTo>
                    <a:pt x="18478" y="42711"/>
                    <a:pt x="18416" y="43050"/>
                    <a:pt x="18348" y="43395"/>
                  </a:cubicBezTo>
                  <a:cubicBezTo>
                    <a:pt x="18190" y="43485"/>
                    <a:pt x="18021" y="43570"/>
                    <a:pt x="17846" y="43649"/>
                  </a:cubicBezTo>
                  <a:lnTo>
                    <a:pt x="17123" y="43293"/>
                  </a:lnTo>
                  <a:lnTo>
                    <a:pt x="16485" y="43971"/>
                  </a:lnTo>
                  <a:cubicBezTo>
                    <a:pt x="16355" y="44038"/>
                    <a:pt x="16236" y="44117"/>
                    <a:pt x="16129" y="44213"/>
                  </a:cubicBezTo>
                  <a:cubicBezTo>
                    <a:pt x="16005" y="44315"/>
                    <a:pt x="15954" y="44484"/>
                    <a:pt x="15999" y="44637"/>
                  </a:cubicBezTo>
                  <a:cubicBezTo>
                    <a:pt x="15999" y="44637"/>
                    <a:pt x="15999" y="44643"/>
                    <a:pt x="15999" y="44643"/>
                  </a:cubicBezTo>
                  <a:cubicBezTo>
                    <a:pt x="16051" y="44826"/>
                    <a:pt x="16215" y="44946"/>
                    <a:pt x="16396" y="44946"/>
                  </a:cubicBezTo>
                  <a:cubicBezTo>
                    <a:pt x="16432" y="44946"/>
                    <a:pt x="16470" y="44941"/>
                    <a:pt x="16507" y="44931"/>
                  </a:cubicBezTo>
                  <a:cubicBezTo>
                    <a:pt x="16645" y="44888"/>
                    <a:pt x="16788" y="44867"/>
                    <a:pt x="16930" y="44867"/>
                  </a:cubicBezTo>
                  <a:cubicBezTo>
                    <a:pt x="17145" y="44867"/>
                    <a:pt x="17359" y="44915"/>
                    <a:pt x="17552" y="45010"/>
                  </a:cubicBezTo>
                  <a:cubicBezTo>
                    <a:pt x="17699" y="44959"/>
                    <a:pt x="17846" y="44902"/>
                    <a:pt x="17992" y="44852"/>
                  </a:cubicBezTo>
                  <a:cubicBezTo>
                    <a:pt x="18139" y="44959"/>
                    <a:pt x="18286" y="45072"/>
                    <a:pt x="18422" y="45190"/>
                  </a:cubicBezTo>
                  <a:cubicBezTo>
                    <a:pt x="18964" y="44942"/>
                    <a:pt x="19489" y="44693"/>
                    <a:pt x="20014" y="44445"/>
                  </a:cubicBezTo>
                  <a:cubicBezTo>
                    <a:pt x="20014" y="44428"/>
                    <a:pt x="20020" y="44417"/>
                    <a:pt x="20025" y="44405"/>
                  </a:cubicBezTo>
                  <a:cubicBezTo>
                    <a:pt x="20088" y="44569"/>
                    <a:pt x="20144" y="44733"/>
                    <a:pt x="20206" y="44902"/>
                  </a:cubicBezTo>
                  <a:cubicBezTo>
                    <a:pt x="20189" y="44976"/>
                    <a:pt x="20178" y="45038"/>
                    <a:pt x="20167" y="45106"/>
                  </a:cubicBezTo>
                  <a:cubicBezTo>
                    <a:pt x="19856" y="45286"/>
                    <a:pt x="19534" y="45490"/>
                    <a:pt x="19207" y="45704"/>
                  </a:cubicBezTo>
                  <a:cubicBezTo>
                    <a:pt x="19015" y="45829"/>
                    <a:pt x="18964" y="46094"/>
                    <a:pt x="19099" y="46286"/>
                  </a:cubicBezTo>
                  <a:lnTo>
                    <a:pt x="19105" y="46292"/>
                  </a:lnTo>
                  <a:cubicBezTo>
                    <a:pt x="19186" y="46399"/>
                    <a:pt x="19310" y="46455"/>
                    <a:pt x="19434" y="46455"/>
                  </a:cubicBezTo>
                  <a:cubicBezTo>
                    <a:pt x="19526" y="46455"/>
                    <a:pt x="19618" y="46424"/>
                    <a:pt x="19692" y="46359"/>
                  </a:cubicBezTo>
                  <a:cubicBezTo>
                    <a:pt x="19946" y="46150"/>
                    <a:pt x="20223" y="45975"/>
                    <a:pt x="20517" y="45840"/>
                  </a:cubicBezTo>
                  <a:cubicBezTo>
                    <a:pt x="21031" y="47444"/>
                    <a:pt x="21420" y="49087"/>
                    <a:pt x="21686" y="50747"/>
                  </a:cubicBezTo>
                  <a:cubicBezTo>
                    <a:pt x="21257" y="51397"/>
                    <a:pt x="20827" y="52052"/>
                    <a:pt x="20393" y="52747"/>
                  </a:cubicBezTo>
                  <a:cubicBezTo>
                    <a:pt x="19726" y="53125"/>
                    <a:pt x="19082" y="53543"/>
                    <a:pt x="18467" y="54006"/>
                  </a:cubicBezTo>
                  <a:cubicBezTo>
                    <a:pt x="18280" y="54147"/>
                    <a:pt x="18077" y="54322"/>
                    <a:pt x="18060" y="54559"/>
                  </a:cubicBezTo>
                  <a:cubicBezTo>
                    <a:pt x="18049" y="54763"/>
                    <a:pt x="18190" y="54955"/>
                    <a:pt x="18371" y="55051"/>
                  </a:cubicBezTo>
                  <a:cubicBezTo>
                    <a:pt x="18547" y="55136"/>
                    <a:pt x="18738" y="55181"/>
                    <a:pt x="18930" y="55181"/>
                  </a:cubicBezTo>
                  <a:cubicBezTo>
                    <a:pt x="18941" y="55181"/>
                    <a:pt x="18952" y="55181"/>
                    <a:pt x="18964" y="55181"/>
                  </a:cubicBezTo>
                  <a:cubicBezTo>
                    <a:pt x="19027" y="55183"/>
                    <a:pt x="19090" y="55184"/>
                    <a:pt x="19154" y="55184"/>
                  </a:cubicBezTo>
                  <a:cubicBezTo>
                    <a:pt x="20181" y="55184"/>
                    <a:pt x="21213" y="54840"/>
                    <a:pt x="22160" y="54170"/>
                  </a:cubicBezTo>
                  <a:lnTo>
                    <a:pt x="23984" y="53628"/>
                  </a:lnTo>
                  <a:cubicBezTo>
                    <a:pt x="24244" y="53554"/>
                    <a:pt x="24532" y="53452"/>
                    <a:pt x="24639" y="53204"/>
                  </a:cubicBezTo>
                  <a:cubicBezTo>
                    <a:pt x="24758" y="52933"/>
                    <a:pt x="24594" y="52622"/>
                    <a:pt x="24436" y="52368"/>
                  </a:cubicBezTo>
                  <a:cubicBezTo>
                    <a:pt x="24097" y="51809"/>
                    <a:pt x="23758" y="51256"/>
                    <a:pt x="23572" y="50742"/>
                  </a:cubicBezTo>
                  <a:lnTo>
                    <a:pt x="23521" y="50736"/>
                  </a:lnTo>
                  <a:cubicBezTo>
                    <a:pt x="23657" y="49014"/>
                    <a:pt x="23770" y="47286"/>
                    <a:pt x="23623" y="45569"/>
                  </a:cubicBezTo>
                  <a:cubicBezTo>
                    <a:pt x="23516" y="44338"/>
                    <a:pt x="23267" y="43107"/>
                    <a:pt x="22810" y="41966"/>
                  </a:cubicBezTo>
                  <a:lnTo>
                    <a:pt x="23380" y="41345"/>
                  </a:lnTo>
                  <a:cubicBezTo>
                    <a:pt x="23578" y="41520"/>
                    <a:pt x="23719" y="41751"/>
                    <a:pt x="23798" y="42005"/>
                  </a:cubicBezTo>
                  <a:cubicBezTo>
                    <a:pt x="23962" y="41378"/>
                    <a:pt x="24176" y="40769"/>
                    <a:pt x="24436" y="40181"/>
                  </a:cubicBezTo>
                  <a:cubicBezTo>
                    <a:pt x="24391" y="40147"/>
                    <a:pt x="24351" y="40113"/>
                    <a:pt x="24312" y="40080"/>
                  </a:cubicBezTo>
                  <a:lnTo>
                    <a:pt x="24312" y="40080"/>
                  </a:lnTo>
                  <a:lnTo>
                    <a:pt x="24391" y="40102"/>
                  </a:lnTo>
                  <a:cubicBezTo>
                    <a:pt x="24007" y="39583"/>
                    <a:pt x="23634" y="39063"/>
                    <a:pt x="23261" y="38532"/>
                  </a:cubicBezTo>
                  <a:cubicBezTo>
                    <a:pt x="23261" y="38515"/>
                    <a:pt x="23256" y="38493"/>
                    <a:pt x="23250" y="38476"/>
                  </a:cubicBezTo>
                  <a:lnTo>
                    <a:pt x="23278" y="38470"/>
                  </a:lnTo>
                  <a:cubicBezTo>
                    <a:pt x="22776" y="37058"/>
                    <a:pt x="22798" y="35692"/>
                    <a:pt x="22855" y="34184"/>
                  </a:cubicBezTo>
                  <a:cubicBezTo>
                    <a:pt x="22911" y="32676"/>
                    <a:pt x="22894" y="31078"/>
                    <a:pt x="22115" y="29796"/>
                  </a:cubicBezTo>
                  <a:cubicBezTo>
                    <a:pt x="21957" y="28836"/>
                    <a:pt x="21855" y="27864"/>
                    <a:pt x="21787" y="26876"/>
                  </a:cubicBezTo>
                  <a:cubicBezTo>
                    <a:pt x="21782" y="26803"/>
                    <a:pt x="21782" y="26735"/>
                    <a:pt x="21776" y="26662"/>
                  </a:cubicBezTo>
                  <a:cubicBezTo>
                    <a:pt x="21878" y="26594"/>
                    <a:pt x="21985" y="26515"/>
                    <a:pt x="22087" y="26441"/>
                  </a:cubicBezTo>
                  <a:cubicBezTo>
                    <a:pt x="22290" y="26594"/>
                    <a:pt x="22516" y="26718"/>
                    <a:pt x="22753" y="26803"/>
                  </a:cubicBezTo>
                  <a:cubicBezTo>
                    <a:pt x="22776" y="25950"/>
                    <a:pt x="22821" y="25024"/>
                    <a:pt x="22945" y="24177"/>
                  </a:cubicBezTo>
                  <a:cubicBezTo>
                    <a:pt x="22341" y="22658"/>
                    <a:pt x="21804" y="21110"/>
                    <a:pt x="21336" y="19535"/>
                  </a:cubicBezTo>
                  <a:cubicBezTo>
                    <a:pt x="20731" y="18800"/>
                    <a:pt x="19963" y="18213"/>
                    <a:pt x="19094" y="17823"/>
                  </a:cubicBezTo>
                  <a:cubicBezTo>
                    <a:pt x="19094" y="17880"/>
                    <a:pt x="19088" y="17936"/>
                    <a:pt x="19088" y="17993"/>
                  </a:cubicBezTo>
                  <a:cubicBezTo>
                    <a:pt x="18213" y="17293"/>
                    <a:pt x="17467" y="16621"/>
                    <a:pt x="16863" y="15841"/>
                  </a:cubicBezTo>
                  <a:cubicBezTo>
                    <a:pt x="16806" y="15615"/>
                    <a:pt x="16767" y="15384"/>
                    <a:pt x="16739" y="15152"/>
                  </a:cubicBezTo>
                  <a:cubicBezTo>
                    <a:pt x="16665" y="14593"/>
                    <a:pt x="16671" y="14023"/>
                    <a:pt x="16750" y="13464"/>
                  </a:cubicBezTo>
                  <a:cubicBezTo>
                    <a:pt x="18015" y="13063"/>
                    <a:pt x="18659" y="12334"/>
                    <a:pt x="18890" y="11453"/>
                  </a:cubicBezTo>
                  <a:cubicBezTo>
                    <a:pt x="19020" y="10939"/>
                    <a:pt x="19071" y="10414"/>
                    <a:pt x="19048" y="9889"/>
                  </a:cubicBezTo>
                  <a:cubicBezTo>
                    <a:pt x="20065" y="9527"/>
                    <a:pt x="20641" y="8449"/>
                    <a:pt x="20381" y="7398"/>
                  </a:cubicBezTo>
                  <a:cubicBezTo>
                    <a:pt x="20336" y="7195"/>
                    <a:pt x="20234" y="7009"/>
                    <a:pt x="20093" y="6851"/>
                  </a:cubicBezTo>
                  <a:cubicBezTo>
                    <a:pt x="20545" y="5552"/>
                    <a:pt x="20376" y="4004"/>
                    <a:pt x="19574" y="2847"/>
                  </a:cubicBezTo>
                  <a:cubicBezTo>
                    <a:pt x="19353" y="2530"/>
                    <a:pt x="19088" y="2242"/>
                    <a:pt x="18789" y="1988"/>
                  </a:cubicBezTo>
                  <a:cubicBezTo>
                    <a:pt x="19009" y="1963"/>
                    <a:pt x="19231" y="1950"/>
                    <a:pt x="19452" y="1950"/>
                  </a:cubicBezTo>
                  <a:cubicBezTo>
                    <a:pt x="19673" y="1950"/>
                    <a:pt x="19893" y="1963"/>
                    <a:pt x="20110" y="1988"/>
                  </a:cubicBezTo>
                  <a:cubicBezTo>
                    <a:pt x="19523" y="1762"/>
                    <a:pt x="18902" y="1633"/>
                    <a:pt x="18269" y="1604"/>
                  </a:cubicBezTo>
                  <a:lnTo>
                    <a:pt x="18168" y="1542"/>
                  </a:lnTo>
                  <a:cubicBezTo>
                    <a:pt x="18627" y="1273"/>
                    <a:pt x="19150" y="1138"/>
                    <a:pt x="19677" y="1138"/>
                  </a:cubicBezTo>
                  <a:cubicBezTo>
                    <a:pt x="19837" y="1138"/>
                    <a:pt x="19997" y="1150"/>
                    <a:pt x="20155" y="1175"/>
                  </a:cubicBezTo>
                  <a:cubicBezTo>
                    <a:pt x="19601" y="867"/>
                    <a:pt x="18984" y="710"/>
                    <a:pt x="18365" y="710"/>
                  </a:cubicBezTo>
                  <a:cubicBezTo>
                    <a:pt x="17963" y="710"/>
                    <a:pt x="17560" y="776"/>
                    <a:pt x="17174" y="910"/>
                  </a:cubicBezTo>
                  <a:cubicBezTo>
                    <a:pt x="17637" y="565"/>
                    <a:pt x="18122" y="260"/>
                    <a:pt x="18636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106;p46">
              <a:extLst>
                <a:ext uri="{FF2B5EF4-FFF2-40B4-BE49-F238E27FC236}">
                  <a16:creationId xmlns:a16="http://schemas.microsoft.com/office/drawing/2014/main" id="{249E0507-D46F-43DA-96BA-DD7A8D0CD60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19" b="119"/>
            <a:stretch/>
          </p:blipFill>
          <p:spPr>
            <a:xfrm>
              <a:off x="3780013" y="1765000"/>
              <a:ext cx="1197524" cy="2668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92B12D-5C62-4111-8571-D7A64374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749" y="1096406"/>
            <a:ext cx="4595248" cy="3734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2526216" y="1940562"/>
            <a:ext cx="5834134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Kemajuan</a:t>
            </a:r>
            <a:r>
              <a:rPr lang="en-US" sz="3600" dirty="0"/>
              <a:t> </a:t>
            </a:r>
            <a:r>
              <a:rPr lang="en-US" sz="3600" dirty="0" err="1"/>
              <a:t>implementasi</a:t>
            </a:r>
            <a:r>
              <a:rPr lang="en-US" sz="3600" dirty="0"/>
              <a:t> </a:t>
            </a:r>
            <a:r>
              <a:rPr lang="en-US" sz="3600" dirty="0" err="1"/>
              <a:t>kelas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/>
                </a:solidFill>
              </a:rPr>
              <a:t>(</a:t>
            </a:r>
            <a:r>
              <a:rPr lang="en-US" sz="3600" dirty="0" err="1">
                <a:solidFill>
                  <a:schemeClr val="accent1"/>
                </a:solidFill>
              </a:rPr>
              <a:t>Interaksi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antar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objek</a:t>
            </a:r>
            <a:r>
              <a:rPr lang="en-US" sz="3600" dirty="0">
                <a:solidFill>
                  <a:schemeClr val="accent1"/>
                </a:solidFill>
              </a:rPr>
              <a:t>)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1143566" y="1493658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  <p:bldP spid="15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global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89" name="Google Shape;1789;p36"/>
          <p:cNvSpPr txBox="1">
            <a:spLocks noGrp="1"/>
          </p:cNvSpPr>
          <p:nvPr>
            <p:ph type="subTitle" idx="3"/>
          </p:nvPr>
        </p:nvSpPr>
        <p:spPr>
          <a:xfrm>
            <a:off x="5645728" y="2157088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elemen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pada layer </a:t>
            </a:r>
            <a:r>
              <a:rPr lang="en-US" dirty="0" err="1"/>
              <a:t>seperti</a:t>
            </a:r>
            <a:r>
              <a:rPr lang="en-US" dirty="0"/>
              <a:t> id, </a:t>
            </a:r>
            <a:r>
              <a:rPr lang="en-US" dirty="0" err="1"/>
              <a:t>ukuran</a:t>
            </a:r>
            <a:r>
              <a:rPr lang="en-US" dirty="0"/>
              <a:t>, pos, file,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posisi</a:t>
            </a:r>
            <a:endParaRPr dirty="0"/>
          </a:p>
        </p:txBody>
      </p:sp>
      <p:sp>
        <p:nvSpPr>
          <p:cNvPr id="1790" name="Google Shape;1790;p36"/>
          <p:cNvSpPr txBox="1">
            <a:spLocks noGrp="1"/>
          </p:cNvSpPr>
          <p:nvPr>
            <p:ph type="subTitle" idx="4"/>
          </p:nvPr>
        </p:nvSpPr>
        <p:spPr>
          <a:xfrm>
            <a:off x="5645728" y="1765216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</a:t>
            </a:r>
            <a:endParaRPr dirty="0"/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967258" y="649444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469167" y="1475113"/>
            <a:ext cx="4403476" cy="6620474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3432B10B-7601-40F5-A4E2-AB42B4970A81}"/>
              </a:ext>
            </a:extLst>
          </p:cNvPr>
          <p:cNvGrpSpPr/>
          <p:nvPr/>
        </p:nvGrpSpPr>
        <p:grpSpPr>
          <a:xfrm>
            <a:off x="8369448" y="3053498"/>
            <a:ext cx="1001055" cy="3229682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2788ACF6-5FD8-4974-AADB-2D65B9EE4F3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AC7D05B3-0ED6-417A-84F9-3CC8A00D2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6F9469C-1E4B-4AC5-80C6-A4CE6BED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90" y="1615044"/>
            <a:ext cx="4108826" cy="205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391210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tombol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3" name="Google Shape;1583;p30"/>
          <p:cNvSpPr txBox="1">
            <a:spLocks noGrp="1"/>
          </p:cNvSpPr>
          <p:nvPr>
            <p:ph type="subTitle" idx="1"/>
          </p:nvPr>
        </p:nvSpPr>
        <p:spPr>
          <a:xfrm>
            <a:off x="272216" y="2178336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pada menu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oleh user</a:t>
            </a:r>
            <a:endParaRPr dirty="0"/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95496" y="3376052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4469612" y="1567467"/>
            <a:ext cx="4402269" cy="6615550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BB7DAC-2421-40E1-A9CF-E0598EA1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11630"/>
            <a:ext cx="4178300" cy="2018859"/>
          </a:xfrm>
          <a:prstGeom prst="rect">
            <a:avLst/>
          </a:prstGeom>
        </p:spPr>
      </p:pic>
      <p:sp>
        <p:nvSpPr>
          <p:cNvPr id="28" name="Google Shape;1790;p36">
            <a:extLst>
              <a:ext uri="{FF2B5EF4-FFF2-40B4-BE49-F238E27FC236}">
                <a16:creationId xmlns:a16="http://schemas.microsoft.com/office/drawing/2014/main" id="{32E5BB27-643D-4190-BE87-F21E32471DDE}"/>
              </a:ext>
            </a:extLst>
          </p:cNvPr>
          <p:cNvSpPr txBox="1">
            <a:spLocks/>
          </p:cNvSpPr>
          <p:nvPr/>
        </p:nvSpPr>
        <p:spPr>
          <a:xfrm>
            <a:off x="955916" y="1567467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Tombol</a:t>
            </a:r>
            <a:endParaRPr lang="en-ID" dirty="0"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karakter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89" name="Google Shape;1789;p36"/>
          <p:cNvSpPr txBox="1">
            <a:spLocks noGrp="1"/>
          </p:cNvSpPr>
          <p:nvPr>
            <p:ph type="subTitle" idx="3"/>
          </p:nvPr>
        </p:nvSpPr>
        <p:spPr>
          <a:xfrm>
            <a:off x="5489779" y="2286288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dimainkan</a:t>
            </a:r>
            <a:r>
              <a:rPr lang="en-US" dirty="0"/>
              <a:t> oleh user</a:t>
            </a:r>
            <a:endParaRPr dirty="0"/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36759" y="449439"/>
            <a:ext cx="7776668" cy="458374"/>
            <a:chOff x="-4806011" y="1828026"/>
            <a:chExt cx="9367233" cy="552125"/>
          </a:xfrm>
        </p:grpSpPr>
        <p:sp>
          <p:nvSpPr>
            <p:cNvPr id="1792" name="Google Shape;1792;p36"/>
            <p:cNvSpPr/>
            <p:nvPr/>
          </p:nvSpPr>
          <p:spPr>
            <a:xfrm>
              <a:off x="4417397" y="1894634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-4806011" y="2239551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4082861" y="1828026"/>
              <a:ext cx="406449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5901777" y="3451626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1217288" y="1694726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681F8FA4-DBAF-4E2E-AFAA-53EBEA5FFBDE}"/>
              </a:ext>
            </a:extLst>
          </p:cNvPr>
          <p:cNvGrpSpPr/>
          <p:nvPr/>
        </p:nvGrpSpPr>
        <p:grpSpPr>
          <a:xfrm>
            <a:off x="19643" y="2985821"/>
            <a:ext cx="940543" cy="3233708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CD1DAAC7-E988-4937-A79B-70B44ABBC240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99608E68-D8D5-4FE6-8239-EA64CF4ED50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73173B-FEF4-4945-8435-5A2B1950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09" y="1768973"/>
            <a:ext cx="3227226" cy="1775006"/>
          </a:xfrm>
          <a:prstGeom prst="rect">
            <a:avLst/>
          </a:prstGeom>
        </p:spPr>
      </p:pic>
      <p:sp>
        <p:nvSpPr>
          <p:cNvPr id="48" name="Google Shape;1790;p36">
            <a:extLst>
              <a:ext uri="{FF2B5EF4-FFF2-40B4-BE49-F238E27FC236}">
                <a16:creationId xmlns:a16="http://schemas.microsoft.com/office/drawing/2014/main" id="{E10BE392-EA9F-4D9F-A5D3-0F2DC9FBD0B1}"/>
              </a:ext>
            </a:extLst>
          </p:cNvPr>
          <p:cNvSpPr txBox="1">
            <a:spLocks/>
          </p:cNvSpPr>
          <p:nvPr/>
        </p:nvSpPr>
        <p:spPr>
          <a:xfrm>
            <a:off x="5324509" y="1691825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US" dirty="0" err="1"/>
              <a:t>Karakter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559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844962" y="374410"/>
            <a:ext cx="7454076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Kemajuan</a:t>
            </a:r>
            <a:r>
              <a:rPr lang="en-ID" dirty="0"/>
              <a:t> I</a:t>
            </a:r>
            <a:r>
              <a:rPr lang="en" dirty="0"/>
              <a:t>mplementasi class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rintangan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3" name="Google Shape;1583;p30"/>
          <p:cNvSpPr txBox="1">
            <a:spLocks noGrp="1"/>
          </p:cNvSpPr>
          <p:nvPr>
            <p:ph type="subTitle" idx="1"/>
          </p:nvPr>
        </p:nvSpPr>
        <p:spPr>
          <a:xfrm>
            <a:off x="531504" y="2036262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rintangan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dihadapi</a:t>
            </a:r>
            <a:r>
              <a:rPr lang="en-US" dirty="0"/>
              <a:t> oleh </a:t>
            </a:r>
            <a:r>
              <a:rPr lang="en-US" dirty="0" err="1"/>
              <a:t>pemain</a:t>
            </a:r>
            <a:endParaRPr dirty="0"/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191448" y="3356524"/>
            <a:ext cx="807147" cy="295952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5050275" y="1296875"/>
            <a:ext cx="3719904" cy="6477729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526EC3-7125-4AF0-8D3D-B2A8F3CC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1" y="1417626"/>
            <a:ext cx="3385511" cy="1943935"/>
          </a:xfrm>
          <a:prstGeom prst="rect">
            <a:avLst/>
          </a:prstGeom>
        </p:spPr>
      </p:pic>
      <p:sp>
        <p:nvSpPr>
          <p:cNvPr id="27" name="Google Shape;1790;p36">
            <a:extLst>
              <a:ext uri="{FF2B5EF4-FFF2-40B4-BE49-F238E27FC236}">
                <a16:creationId xmlns:a16="http://schemas.microsoft.com/office/drawing/2014/main" id="{B4119B71-0F0F-4EC9-ABEF-BA953761D907}"/>
              </a:ext>
            </a:extLst>
          </p:cNvPr>
          <p:cNvSpPr txBox="1">
            <a:spLocks/>
          </p:cNvSpPr>
          <p:nvPr/>
        </p:nvSpPr>
        <p:spPr>
          <a:xfrm>
            <a:off x="1215204" y="1432711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US" dirty="0"/>
              <a:t>R</a:t>
            </a:r>
            <a:r>
              <a:rPr lang="en-ID" dirty="0" err="1"/>
              <a:t>intangan</a:t>
            </a:r>
            <a:endParaRPr lang="en-ID" dirty="0"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C21E473B-8035-4250-ABA0-B07476D6C11B}"/>
              </a:ext>
            </a:extLst>
          </p:cNvPr>
          <p:cNvGrpSpPr/>
          <p:nvPr/>
        </p:nvGrpSpPr>
        <p:grpSpPr>
          <a:xfrm>
            <a:off x="8456485" y="159923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1A344EC0-5D71-4B30-9B95-2E039EBCF402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967CB535-78D4-4DB3-BB5A-8D5868D309E4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13A56DF5-5075-4AA7-B266-F705C96DD54D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0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theme/theme1.xml><?xml version="1.0" encoding="utf-8"?>
<a:theme xmlns:a="http://schemas.openxmlformats.org/drawingml/2006/main" name="Zombie Pride Day Minitheme by Slidesgo">
  <a:themeElements>
    <a:clrScheme name="Simple Light">
      <a:dk1>
        <a:srgbClr val="250D36"/>
      </a:dk1>
      <a:lt1>
        <a:srgbClr val="9C70A6"/>
      </a:lt1>
      <a:dk2>
        <a:srgbClr val="5F3369"/>
      </a:dk2>
      <a:lt2>
        <a:srgbClr val="9EE2C6"/>
      </a:lt2>
      <a:accent1>
        <a:srgbClr val="FF9F45"/>
      </a:accent1>
      <a:accent2>
        <a:srgbClr val="F8F58E"/>
      </a:accent2>
      <a:accent3>
        <a:srgbClr val="FCE6CC"/>
      </a:accent3>
      <a:accent4>
        <a:srgbClr val="97B888"/>
      </a:accent4>
      <a:accent5>
        <a:srgbClr val="385744"/>
      </a:accent5>
      <a:accent6>
        <a:srgbClr val="070001"/>
      </a:accent6>
      <a:hlink>
        <a:srgbClr val="FCE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494</Words>
  <Application>Microsoft Office PowerPoint</Application>
  <PresentationFormat>On-screen Show (16:9)</PresentationFormat>
  <Paragraphs>62</Paragraphs>
  <Slides>25</Slides>
  <Notes>25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Creepster</vt:lpstr>
      <vt:lpstr>Arial</vt:lpstr>
      <vt:lpstr>Truculenta</vt:lpstr>
      <vt:lpstr>Zombie Pride Day Minitheme by Slidesgo</vt:lpstr>
      <vt:lpstr>Petualangan  si pele</vt:lpstr>
      <vt:lpstr>PowerPoint Presentation</vt:lpstr>
      <vt:lpstr>KONSEP GAME</vt:lpstr>
      <vt:lpstr>Uml kelas diagram</vt:lpstr>
      <vt:lpstr>Kemajuan implementasi kelas (Interaksi antar objek)</vt:lpstr>
      <vt:lpstr>Kemajuan Implementasi class global</vt:lpstr>
      <vt:lpstr>Kemajuan Implementasi class tombol</vt:lpstr>
      <vt:lpstr>Kemajuan Implementasi class karakter</vt:lpstr>
      <vt:lpstr>Kemajuan Implementasi class rintangan</vt:lpstr>
      <vt:lpstr>Kemajuan Implementasi class item</vt:lpstr>
      <vt:lpstr>Kemajuan Implementasi class level</vt:lpstr>
      <vt:lpstr>Desain grafik</vt:lpstr>
      <vt:lpstr>Proses pengerjaan Desain grafik menu</vt:lpstr>
      <vt:lpstr>Hasil Desain grafik menu</vt:lpstr>
      <vt:lpstr>Proses pengerjaan Desain grafik mulai</vt:lpstr>
      <vt:lpstr>Hasil Desain grafik mulai</vt:lpstr>
      <vt:lpstr>Proses pengerjaan desain grafik karakter</vt:lpstr>
      <vt:lpstr>Hasil Desain grafik karakter</vt:lpstr>
      <vt:lpstr>Proses pengerjaan Desain grafik pengaturan</vt:lpstr>
      <vt:lpstr>Hasil Desain grafik pengaturan</vt:lpstr>
      <vt:lpstr>Proses pengerjaan Desain grafik info</vt:lpstr>
      <vt:lpstr>Hasil Desain grafik info</vt:lpstr>
      <vt:lpstr>audio</vt:lpstr>
      <vt:lpstr>01 musik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Petuangan  si pele</dc:title>
  <dc:creator>ACER</dc:creator>
  <cp:lastModifiedBy>aspire 5</cp:lastModifiedBy>
  <cp:revision>38</cp:revision>
  <dcterms:modified xsi:type="dcterms:W3CDTF">2022-04-27T05:53:41Z</dcterms:modified>
</cp:coreProperties>
</file>